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7" r:id="rId21"/>
    <p:sldId id="278" r:id="rId22"/>
    <p:sldId id="279" r:id="rId23"/>
    <p:sldId id="280" r:id="rId24"/>
    <p:sldId id="28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79" autoAdjust="0"/>
    <p:restoredTop sz="94660"/>
  </p:normalViewPr>
  <p:slideViewPr>
    <p:cSldViewPr snapToGrid="0">
      <p:cViewPr>
        <p:scale>
          <a:sx n="61" d="100"/>
          <a:sy n="61" d="100"/>
        </p:scale>
        <p:origin x="89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5848DB-C752-486B-B7BA-AE28853A2FAE}" type="datetimeFigureOut">
              <a:rPr lang="en-IN" smtClean="0"/>
              <a:t>21-10-2018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496DBF-5223-40BA-9A17-9A44B6BA175E}" type="slidenum">
              <a:rPr lang="en-IN" smtClean="0"/>
              <a:t>‹#›</a:t>
            </a:fld>
            <a:endParaRPr lang="en-IN"/>
          </a:p>
        </p:txBody>
      </p:sp>
    </p:spTree>
    <p:extLst>
      <p:ext uri="{BB962C8B-B14F-4D97-AF65-F5344CB8AC3E}">
        <p14:creationId xmlns:p14="http://schemas.microsoft.com/office/powerpoint/2010/main" val="3933813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2496DBF-5223-40BA-9A17-9A44B6BA175E}" type="slidenum">
              <a:rPr lang="en-IN" smtClean="0"/>
              <a:t>15</a:t>
            </a:fld>
            <a:endParaRPr lang="en-IN"/>
          </a:p>
        </p:txBody>
      </p:sp>
    </p:spTree>
    <p:extLst>
      <p:ext uri="{BB962C8B-B14F-4D97-AF65-F5344CB8AC3E}">
        <p14:creationId xmlns:p14="http://schemas.microsoft.com/office/powerpoint/2010/main" val="3733968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19F50C-5B7C-4498-B279-895F235C0923}"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636928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02664-ECBD-4CA7-B26D-960973D7B23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712921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2CF4C4D-A298-4205-A89C-02783280F2B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1238428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8FE5AC-4385-4AC7-B82D-2CE9802C55F3}"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849182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9FF425-360D-4213-8742-18BBE787F54F}"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030953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3E23E9A-8565-4C40-8D50-14CB9E603B65}"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6555722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9409BF6-CAD5-49E9-B995-3030D57D7C8A}"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949512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91250E-0547-4B41-AE08-39628251B3D9}"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13822191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322B75-32AB-482B-B7E2-51660F3B37B4}"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881690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34E3D-521E-422F-BD93-CB79A3E5670A}"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16879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1FE04D-DD24-4041-AB6D-139D8C03B103}"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215478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ADF137-A952-428C-B2A3-B3D950459BB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664896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3C962F-2E8D-40FE-8AD6-72D98E51EEC5}" type="datetime1">
              <a:rPr lang="en-IN" smtClean="0"/>
              <a:t>21-10-2018</a:t>
            </a:fld>
            <a:endParaRPr lang="en-IN"/>
          </a:p>
        </p:txBody>
      </p:sp>
      <p:sp>
        <p:nvSpPr>
          <p:cNvPr id="8" name="Footer Placeholder 7"/>
          <p:cNvSpPr>
            <a:spLocks noGrp="1"/>
          </p:cNvSpPr>
          <p:nvPr>
            <p:ph type="ftr" sz="quarter" idx="11"/>
          </p:nvPr>
        </p:nvSpPr>
        <p:spPr/>
        <p:txBody>
          <a:bodyPr/>
          <a:lstStyle/>
          <a:p>
            <a:r>
              <a:rPr lang="en-IN"/>
              <a:t>NAMASTE WANDERER</a:t>
            </a:r>
          </a:p>
        </p:txBody>
      </p:sp>
      <p:sp>
        <p:nvSpPr>
          <p:cNvPr id="9" name="Slide Number Placeholder 8"/>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954584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E23825-D215-4DCF-B46E-17229A224CAB}"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149229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8DC68C-68E0-42AC-98A3-8013C0407927}" type="datetime1">
              <a:rPr lang="en-IN" smtClean="0"/>
              <a:t>21-10-2018</a:t>
            </a:fld>
            <a:endParaRPr lang="en-IN"/>
          </a:p>
        </p:txBody>
      </p:sp>
      <p:sp>
        <p:nvSpPr>
          <p:cNvPr id="3" name="Footer Placeholder 2"/>
          <p:cNvSpPr>
            <a:spLocks noGrp="1"/>
          </p:cNvSpPr>
          <p:nvPr>
            <p:ph type="ftr" sz="quarter" idx="11"/>
          </p:nvPr>
        </p:nvSpPr>
        <p:spPr/>
        <p:txBody>
          <a:bodyPr/>
          <a:lstStyle/>
          <a:p>
            <a:r>
              <a:rPr lang="en-IN"/>
              <a:t>NAMASTE WANDERER</a:t>
            </a:r>
          </a:p>
        </p:txBody>
      </p:sp>
      <p:sp>
        <p:nvSpPr>
          <p:cNvPr id="4" name="Slide Number Placeholder 3"/>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4292928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3561DF-AF3E-4E0B-B1DE-F6F4409C19F2}"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894172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8CB87-0D5F-46B6-B7AC-3844596088E2}"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49583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F66309D-EF73-4481-AF20-3C811D280DBB}" type="datetime1">
              <a:rPr lang="en-IN" smtClean="0"/>
              <a:t>21-10-2018</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IN"/>
              <a:t>NAMASTE WANDERER</a:t>
            </a: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D6712DB-7E4E-4DCB-865E-153737868BC4}" type="slidenum">
              <a:rPr lang="en-IN" smtClean="0"/>
              <a:t>‹#›</a:t>
            </a:fld>
            <a:endParaRPr lang="en-IN"/>
          </a:p>
        </p:txBody>
      </p:sp>
    </p:spTree>
    <p:extLst>
      <p:ext uri="{BB962C8B-B14F-4D97-AF65-F5344CB8AC3E}">
        <p14:creationId xmlns:p14="http://schemas.microsoft.com/office/powerpoint/2010/main" val="2528690218"/>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hd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tutorialspoint.com/php/php_sessions.htm" TargetMode="External"/><Relationship Id="rId2" Type="http://schemas.openxmlformats.org/officeDocument/2006/relationships/hyperlink" Target="https://www.w3schools.com/html/html5_webstorage.asp" TargetMode="External"/><Relationship Id="rId1" Type="http://schemas.openxmlformats.org/officeDocument/2006/relationships/slideLayout" Target="../slideLayouts/slideLayout2.xml"/><Relationship Id="rId4" Type="http://schemas.openxmlformats.org/officeDocument/2006/relationships/hyperlink" Target="https://codeclubprojects.org/en-GB/webdev/"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647699"/>
            <a:ext cx="9101306" cy="1762125"/>
          </a:xfrm>
        </p:spPr>
        <p:txBody>
          <a:bodyPr>
            <a:noAutofit/>
          </a:bodyPr>
          <a:lstStyle/>
          <a:p>
            <a:r>
              <a:rPr lang="en-IN" sz="2400" dirty="0">
                <a:effectLst/>
              </a:rPr>
              <a:t> RESORT BOOKING SYSTEM</a:t>
            </a:r>
            <a:br>
              <a:rPr lang="en-IN" sz="2400" dirty="0">
                <a:effectLst/>
              </a:rPr>
            </a:br>
            <a:r>
              <a:rPr lang="en-IN" sz="2400" dirty="0">
                <a:effectLst/>
              </a:rPr>
              <a:t>(NAMASTE WANDERER)</a:t>
            </a:r>
            <a:r>
              <a:rPr lang="en-IN" sz="1200" dirty="0">
                <a:effectLst/>
              </a:rPr>
              <a:t/>
            </a:r>
            <a:br>
              <a:rPr lang="en-IN" sz="1200" dirty="0">
                <a:effectLst/>
              </a:rPr>
            </a:br>
            <a:r>
              <a:rPr lang="en-IN" sz="1200" dirty="0">
                <a:effectLst/>
              </a:rPr>
              <a:t> </a:t>
            </a:r>
            <a:br>
              <a:rPr lang="en-IN" sz="1200" dirty="0">
                <a:effectLst/>
              </a:rPr>
            </a:br>
            <a:r>
              <a:rPr lang="en-IN" sz="1200" dirty="0">
                <a:effectLst/>
              </a:rPr>
              <a:t> </a:t>
            </a:r>
            <a:br>
              <a:rPr lang="en-IN" sz="1200" dirty="0">
                <a:effectLst/>
              </a:rPr>
            </a:br>
            <a:r>
              <a:rPr lang="en-IN" sz="1200" dirty="0">
                <a:effectLst/>
              </a:rPr>
              <a:t> </a:t>
            </a:r>
            <a:br>
              <a:rPr lang="en-IN" sz="1200" dirty="0">
                <a:effectLst/>
              </a:rPr>
            </a:br>
            <a:r>
              <a:rPr lang="en-IN" sz="1200" dirty="0">
                <a:effectLst/>
              </a:rPr>
              <a:t>BACHELOR OF TECHNOLOGY</a:t>
            </a:r>
            <a:br>
              <a:rPr lang="en-IN" sz="1200" dirty="0">
                <a:effectLst/>
              </a:rPr>
            </a:br>
            <a:r>
              <a:rPr lang="en-IN" sz="1200" dirty="0">
                <a:effectLst/>
              </a:rPr>
              <a:t>IN</a:t>
            </a:r>
            <a:br>
              <a:rPr lang="en-IN" sz="1200" dirty="0">
                <a:effectLst/>
              </a:rPr>
            </a:br>
            <a:r>
              <a:rPr lang="en-IN" sz="1200" dirty="0">
                <a:effectLst/>
              </a:rPr>
              <a:t>INFORMATION TECHNOLOGY</a:t>
            </a:r>
            <a:br>
              <a:rPr lang="en-IN" sz="1200" dirty="0">
                <a:effectLst/>
              </a:rPr>
            </a:br>
            <a:r>
              <a:rPr lang="en-IN" sz="1200" i="1" dirty="0">
                <a:effectLst/>
              </a:rPr>
              <a:t> </a:t>
            </a:r>
            <a:r>
              <a:rPr lang="en-IN" sz="1200" dirty="0">
                <a:effectLst/>
              </a:rPr>
              <a:t/>
            </a:r>
            <a:br>
              <a:rPr lang="en-IN" sz="1200" dirty="0">
                <a:effectLst/>
              </a:rPr>
            </a:br>
            <a:endParaRPr lang="en-IN" sz="1200" dirty="0"/>
          </a:p>
        </p:txBody>
      </p:sp>
      <p:sp>
        <p:nvSpPr>
          <p:cNvPr id="3" name="Subtitle 2"/>
          <p:cNvSpPr>
            <a:spLocks noGrp="1"/>
          </p:cNvSpPr>
          <p:nvPr>
            <p:ph type="subTitle" idx="1"/>
          </p:nvPr>
        </p:nvSpPr>
        <p:spPr>
          <a:xfrm>
            <a:off x="1595269" y="2409824"/>
            <a:ext cx="9001462" cy="3352799"/>
          </a:xfrm>
        </p:spPr>
        <p:txBody>
          <a:bodyPr>
            <a:normAutofit fontScale="25000" lnSpcReduction="20000"/>
          </a:bodyPr>
          <a:lstStyle/>
          <a:p>
            <a:endParaRPr lang="en-IN" i="1" dirty="0">
              <a:effectLst/>
            </a:endParaRPr>
          </a:p>
          <a:p>
            <a:r>
              <a:rPr lang="en-IN" sz="4000" i="1" dirty="0">
                <a:effectLst/>
              </a:rPr>
              <a:t>Submitted by</a:t>
            </a:r>
            <a:endParaRPr lang="en-IN" sz="4000" dirty="0">
              <a:effectLst/>
            </a:endParaRPr>
          </a:p>
          <a:p>
            <a:endParaRPr lang="en-IN" dirty="0">
              <a:effectLst/>
            </a:endParaRPr>
          </a:p>
          <a:p>
            <a:r>
              <a:rPr lang="en-IN" sz="3600" dirty="0">
                <a:effectLst/>
              </a:rPr>
              <a:t>                  K.DEVIKA                                                                  16121A1261</a:t>
            </a:r>
          </a:p>
          <a:p>
            <a:r>
              <a:rPr lang="en-IN" sz="3600" dirty="0">
                <a:effectLst/>
              </a:rPr>
              <a:t>                   K.MAANVITHA                                                         16121A1262</a:t>
            </a:r>
          </a:p>
          <a:p>
            <a:r>
              <a:rPr lang="en-IN" sz="3600" dirty="0">
                <a:effectLst/>
              </a:rPr>
              <a:t>                   L.M.MANJESH                                                          16121A1263</a:t>
            </a:r>
          </a:p>
          <a:p>
            <a:r>
              <a:rPr lang="en-IN" sz="3600" dirty="0">
                <a:effectLst/>
              </a:rPr>
              <a:t>                    L.NISHANTH                                                             16121A1264</a:t>
            </a:r>
          </a:p>
          <a:p>
            <a:r>
              <a:rPr lang="en-IN" sz="3600" dirty="0">
                <a:effectLst/>
              </a:rPr>
              <a:t>                     M.CHANDRIKA                                                         16121A1265</a:t>
            </a:r>
          </a:p>
          <a:p>
            <a:r>
              <a:rPr lang="en-IN" sz="3600" dirty="0">
                <a:effectLst/>
              </a:rPr>
              <a:t>                     M.G.PREETHI                                                           16121A1266</a:t>
            </a:r>
          </a:p>
          <a:p>
            <a:r>
              <a:rPr lang="en-IN" sz="3600" dirty="0">
                <a:effectLst/>
              </a:rPr>
              <a:t>                      MADHUMITHA AKKARAJU                                    16121A1267</a:t>
            </a:r>
          </a:p>
          <a:p>
            <a:r>
              <a:rPr lang="en-IN" sz="3600" dirty="0">
                <a:effectLst/>
              </a:rPr>
              <a:t>                      M.LAHARI                                                                 16121A1268</a:t>
            </a:r>
          </a:p>
          <a:p>
            <a:r>
              <a:rPr lang="en-IN" sz="3600" dirty="0">
                <a:effectLst/>
              </a:rPr>
              <a:t>                      N.THAPASWI                                                            16121A1269</a:t>
            </a:r>
          </a:p>
          <a:p>
            <a:r>
              <a:rPr lang="en-IN" b="1" dirty="0">
                <a:effectLst/>
              </a:rPr>
              <a:t> </a:t>
            </a:r>
            <a:endParaRPr lang="en-IN" dirty="0">
              <a:effectLst/>
            </a:endParaRPr>
          </a:p>
        </p:txBody>
      </p:sp>
    </p:spTree>
    <p:extLst>
      <p:ext uri="{BB962C8B-B14F-4D97-AF65-F5344CB8AC3E}">
        <p14:creationId xmlns:p14="http://schemas.microsoft.com/office/powerpoint/2010/main" val="2453592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195" y="-101600"/>
            <a:ext cx="10353761" cy="1326321"/>
          </a:xfrm>
        </p:spPr>
        <p:txBody>
          <a:bodyPr/>
          <a:lstStyle/>
          <a:p>
            <a:r>
              <a:rPr lang="en-IN" dirty="0"/>
              <a:t>3.1 HTML</a:t>
            </a:r>
          </a:p>
        </p:txBody>
      </p:sp>
      <p:sp>
        <p:nvSpPr>
          <p:cNvPr id="3" name="Content Placeholder 2"/>
          <p:cNvSpPr>
            <a:spLocks noGrp="1"/>
          </p:cNvSpPr>
          <p:nvPr>
            <p:ph idx="1"/>
          </p:nvPr>
        </p:nvSpPr>
        <p:spPr>
          <a:xfrm>
            <a:off x="638629" y="1224722"/>
            <a:ext cx="11074400" cy="4658554"/>
          </a:xfrm>
        </p:spPr>
        <p:txBody>
          <a:bodyPr>
            <a:normAutofit fontScale="92500" lnSpcReduction="20000"/>
          </a:bodyPr>
          <a:lstStyle/>
          <a:p>
            <a:r>
              <a:rPr lang="en-IN" dirty="0">
                <a:effectLst/>
              </a:rPr>
              <a:t>&lt;input&gt;Defines an input control</a:t>
            </a:r>
          </a:p>
          <a:p>
            <a:r>
              <a:rPr lang="en-IN" dirty="0">
                <a:effectLst/>
              </a:rPr>
              <a:t> &lt;</a:t>
            </a:r>
            <a:r>
              <a:rPr lang="en-IN" dirty="0" err="1">
                <a:effectLst/>
              </a:rPr>
              <a:t>textarea</a:t>
            </a:r>
            <a:r>
              <a:rPr lang="en-IN" dirty="0">
                <a:effectLst/>
              </a:rPr>
              <a:t>&gt;Defines an multiline input control such as address</a:t>
            </a:r>
          </a:p>
          <a:p>
            <a:r>
              <a:rPr lang="en-IN" dirty="0">
                <a:effectLst/>
              </a:rPr>
              <a:t> &lt;button&gt; Defines a clickable button through which we can navigate to other   file on click</a:t>
            </a:r>
          </a:p>
          <a:p>
            <a:r>
              <a:rPr lang="en-IN" dirty="0">
                <a:effectLst/>
              </a:rPr>
              <a:t> &lt;</a:t>
            </a:r>
            <a:r>
              <a:rPr lang="en-IN" dirty="0" err="1">
                <a:effectLst/>
              </a:rPr>
              <a:t>img</a:t>
            </a:r>
            <a:r>
              <a:rPr lang="en-IN" dirty="0">
                <a:effectLst/>
              </a:rPr>
              <a:t>&gt;Defines an image to be inserted in html page</a:t>
            </a:r>
          </a:p>
          <a:p>
            <a:r>
              <a:rPr lang="en-IN" dirty="0">
                <a:effectLst/>
              </a:rPr>
              <a:t> &lt;a&gt;Defines a hyperlink or displays a hyperlink on page</a:t>
            </a:r>
          </a:p>
          <a:p>
            <a:r>
              <a:rPr lang="en-IN" dirty="0">
                <a:effectLst/>
              </a:rPr>
              <a:t> &lt;link&gt;Defines the relation between html and external source, we can include style sheets Scripts through link tag.</a:t>
            </a:r>
          </a:p>
          <a:p>
            <a:r>
              <a:rPr lang="en-IN" dirty="0">
                <a:effectLst/>
              </a:rPr>
              <a:t>&lt;style&gt;Defines style of the html, used to define backgrounds, fonts, text etc.</a:t>
            </a:r>
          </a:p>
          <a:p>
            <a:r>
              <a:rPr lang="en-IN" dirty="0">
                <a:effectLst/>
              </a:rPr>
              <a:t> &lt;script&gt;Defines a client-side script, we can validate a form using script.</a:t>
            </a:r>
          </a:p>
          <a:p>
            <a:r>
              <a:rPr lang="en-IN" dirty="0">
                <a:effectLst/>
              </a:rPr>
              <a:t> &lt;div&gt;Defines a section in document, we can divide the html page into sections using this tag.</a:t>
            </a:r>
          </a:p>
          <a:p>
            <a:r>
              <a:rPr lang="en-IN" dirty="0">
                <a:effectLst/>
              </a:rPr>
              <a:t>&lt;span&gt; Defines a section in document, we can apply styles to all elements present in span.</a:t>
            </a:r>
          </a:p>
          <a:p>
            <a:endParaRPr lang="en-IN" dirty="0"/>
          </a:p>
        </p:txBody>
      </p:sp>
      <p:sp>
        <p:nvSpPr>
          <p:cNvPr id="4" name="Footer Placeholder 3">
            <a:extLst>
              <a:ext uri="{FF2B5EF4-FFF2-40B4-BE49-F238E27FC236}">
                <a16:creationId xmlns:a16="http://schemas.microsoft.com/office/drawing/2014/main" id="{CF59E0E1-8EA2-4173-8560-17AE5BDB52C9}"/>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F8E05CDF-829D-4FAA-A988-B9CA44D377EE}"/>
              </a:ext>
            </a:extLst>
          </p:cNvPr>
          <p:cNvSpPr>
            <a:spLocks noGrp="1"/>
          </p:cNvSpPr>
          <p:nvPr>
            <p:ph type="sldNum" sz="quarter" idx="12"/>
          </p:nvPr>
        </p:nvSpPr>
        <p:spPr/>
        <p:txBody>
          <a:bodyPr/>
          <a:lstStyle/>
          <a:p>
            <a:fld id="{5D6712DB-7E4E-4DCB-865E-153737868BC4}" type="slidenum">
              <a:rPr lang="en-IN" smtClean="0"/>
              <a:t>10</a:t>
            </a:fld>
            <a:endParaRPr lang="en-IN"/>
          </a:p>
        </p:txBody>
      </p:sp>
    </p:spTree>
    <p:extLst>
      <p:ext uri="{BB962C8B-B14F-4D97-AF65-F5344CB8AC3E}">
        <p14:creationId xmlns:p14="http://schemas.microsoft.com/office/powerpoint/2010/main" val="3803184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3.2 </a:t>
            </a:r>
            <a:r>
              <a:rPr lang="en-IN" dirty="0" err="1"/>
              <a:t>JAVAscript</a:t>
            </a:r>
            <a:endParaRPr lang="en-IN" dirty="0"/>
          </a:p>
        </p:txBody>
      </p:sp>
      <p:sp>
        <p:nvSpPr>
          <p:cNvPr id="3" name="Content Placeholder 2"/>
          <p:cNvSpPr>
            <a:spLocks noGrp="1"/>
          </p:cNvSpPr>
          <p:nvPr>
            <p:ph idx="1"/>
          </p:nvPr>
        </p:nvSpPr>
        <p:spPr/>
        <p:txBody>
          <a:bodyPr/>
          <a:lstStyle/>
          <a:p>
            <a:r>
              <a:rPr lang="en-IN" dirty="0">
                <a:effectLst/>
              </a:rPr>
              <a:t>/W/ Defined to check the white spaces in the textbox.</a:t>
            </a:r>
          </a:p>
          <a:p>
            <a:r>
              <a:rPr lang="en-IN" dirty="0">
                <a:effectLst/>
              </a:rPr>
              <a:t>/d/ Defined to check whether the textbox contains only digits.</a:t>
            </a:r>
          </a:p>
          <a:p>
            <a:r>
              <a:rPr lang="en-IN" dirty="0">
                <a:effectLst/>
              </a:rPr>
              <a:t>/[a-z][A-Z]/ Defined to check whether the textbox contains only alphabets.</a:t>
            </a:r>
          </a:p>
          <a:p>
            <a:r>
              <a:rPr lang="en-IN" dirty="0">
                <a:effectLst/>
              </a:rPr>
              <a:t>/^\w+([\.-]?\w+)*@\w+([\.-]?\w+)*(\.\w{2,3})+$/</a:t>
            </a:r>
          </a:p>
          <a:p>
            <a:r>
              <a:rPr lang="en-IN" dirty="0">
                <a:effectLst/>
              </a:rPr>
              <a:t>Defined to check the email address is valid or not.</a:t>
            </a:r>
          </a:p>
          <a:p>
            <a:pPr marL="0" indent="0">
              <a:buNone/>
            </a:pPr>
            <a:endParaRPr lang="en-IN" dirty="0"/>
          </a:p>
        </p:txBody>
      </p:sp>
      <p:sp>
        <p:nvSpPr>
          <p:cNvPr id="4" name="Footer Placeholder 3">
            <a:extLst>
              <a:ext uri="{FF2B5EF4-FFF2-40B4-BE49-F238E27FC236}">
                <a16:creationId xmlns:a16="http://schemas.microsoft.com/office/drawing/2014/main" id="{95E12A15-DDDF-4CC8-A078-A0A1B4172349}"/>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F353AF7-124F-4F16-92C5-0848B7676137}"/>
              </a:ext>
            </a:extLst>
          </p:cNvPr>
          <p:cNvSpPr>
            <a:spLocks noGrp="1"/>
          </p:cNvSpPr>
          <p:nvPr>
            <p:ph type="sldNum" sz="quarter" idx="12"/>
          </p:nvPr>
        </p:nvSpPr>
        <p:spPr/>
        <p:txBody>
          <a:bodyPr/>
          <a:lstStyle/>
          <a:p>
            <a:fld id="{5D6712DB-7E4E-4DCB-865E-153737868BC4}" type="slidenum">
              <a:rPr lang="en-IN" smtClean="0"/>
              <a:t>11</a:t>
            </a:fld>
            <a:endParaRPr lang="en-IN"/>
          </a:p>
        </p:txBody>
      </p:sp>
    </p:spTree>
    <p:extLst>
      <p:ext uri="{BB962C8B-B14F-4D97-AF65-F5344CB8AC3E}">
        <p14:creationId xmlns:p14="http://schemas.microsoft.com/office/powerpoint/2010/main" val="4242499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203200"/>
            <a:ext cx="10353761" cy="1326321"/>
          </a:xfrm>
        </p:spPr>
        <p:txBody>
          <a:bodyPr/>
          <a:lstStyle/>
          <a:p>
            <a:r>
              <a:rPr lang="en-IN" dirty="0"/>
              <a:t>3.3 </a:t>
            </a:r>
            <a:r>
              <a:rPr lang="en-IN" dirty="0" err="1"/>
              <a:t>jquery</a:t>
            </a:r>
            <a:endParaRPr lang="en-IN" dirty="0"/>
          </a:p>
        </p:txBody>
      </p:sp>
      <p:sp>
        <p:nvSpPr>
          <p:cNvPr id="3" name="Content Placeholder 2"/>
          <p:cNvSpPr>
            <a:spLocks noGrp="1"/>
          </p:cNvSpPr>
          <p:nvPr>
            <p:ph idx="1"/>
          </p:nvPr>
        </p:nvSpPr>
        <p:spPr>
          <a:xfrm>
            <a:off x="711199" y="827313"/>
            <a:ext cx="11001830" cy="5747658"/>
          </a:xfrm>
        </p:spPr>
        <p:txBody>
          <a:bodyPr>
            <a:normAutofit fontScale="40000" lnSpcReduction="20000"/>
          </a:bodyPr>
          <a:lstStyle/>
          <a:p>
            <a:r>
              <a:rPr lang="en-IN" sz="3400" dirty="0">
                <a:effectLst/>
              </a:rPr>
              <a:t>Click():The click() method attaches an event handler function to an HTML</a:t>
            </a:r>
          </a:p>
          <a:p>
            <a:r>
              <a:rPr lang="en-IN" sz="3400" dirty="0" err="1">
                <a:effectLst/>
              </a:rPr>
              <a:t>element.The</a:t>
            </a:r>
            <a:r>
              <a:rPr lang="en-IN" sz="3400" dirty="0">
                <a:effectLst/>
              </a:rPr>
              <a:t> function is executed when the user clicks on the HTML element.</a:t>
            </a:r>
          </a:p>
          <a:p>
            <a:r>
              <a:rPr lang="en-IN" sz="3400" dirty="0" err="1">
                <a:effectLst/>
              </a:rPr>
              <a:t>Dblclick</a:t>
            </a:r>
            <a:r>
              <a:rPr lang="en-IN" sz="3400" dirty="0">
                <a:effectLst/>
              </a:rPr>
              <a:t>() :The </a:t>
            </a:r>
            <a:r>
              <a:rPr lang="en-IN" sz="3400" dirty="0" err="1">
                <a:effectLst/>
              </a:rPr>
              <a:t>dblclick</a:t>
            </a:r>
            <a:r>
              <a:rPr lang="en-IN" sz="3400" dirty="0">
                <a:effectLst/>
              </a:rPr>
              <a:t>() method attaches an event handler function to an HTML</a:t>
            </a:r>
          </a:p>
          <a:p>
            <a:r>
              <a:rPr lang="en-IN" sz="3400" dirty="0" err="1">
                <a:effectLst/>
              </a:rPr>
              <a:t>element.The</a:t>
            </a:r>
            <a:r>
              <a:rPr lang="en-IN" sz="3400" dirty="0">
                <a:effectLst/>
              </a:rPr>
              <a:t> function is executed when the user double-clicks on the HTML element.</a:t>
            </a:r>
          </a:p>
          <a:p>
            <a:r>
              <a:rPr lang="en-IN" sz="3400" dirty="0" err="1">
                <a:effectLst/>
              </a:rPr>
              <a:t>Mouseenter</a:t>
            </a:r>
            <a:r>
              <a:rPr lang="en-IN" sz="3400" dirty="0">
                <a:effectLst/>
              </a:rPr>
              <a:t>(): The </a:t>
            </a:r>
            <a:r>
              <a:rPr lang="en-IN" sz="3400" dirty="0" err="1">
                <a:effectLst/>
              </a:rPr>
              <a:t>mouseenter</a:t>
            </a:r>
            <a:r>
              <a:rPr lang="en-IN" sz="3400" dirty="0">
                <a:effectLst/>
              </a:rPr>
              <a:t>() method attaches an event handler function to an HTML </a:t>
            </a:r>
            <a:r>
              <a:rPr lang="en-IN" sz="3400" dirty="0" err="1">
                <a:effectLst/>
              </a:rPr>
              <a:t>element.The</a:t>
            </a:r>
            <a:r>
              <a:rPr lang="en-IN" sz="3400" dirty="0">
                <a:effectLst/>
              </a:rPr>
              <a:t> function is executed when the mouse pointer enters the HTML element</a:t>
            </a:r>
          </a:p>
          <a:p>
            <a:r>
              <a:rPr lang="en-IN" sz="3400" dirty="0" err="1">
                <a:effectLst/>
              </a:rPr>
              <a:t>Mouseleave</a:t>
            </a:r>
            <a:r>
              <a:rPr lang="en-IN" sz="3400" dirty="0">
                <a:effectLst/>
              </a:rPr>
              <a:t>(): The </a:t>
            </a:r>
            <a:r>
              <a:rPr lang="en-IN" sz="3400" dirty="0" err="1">
                <a:effectLst/>
              </a:rPr>
              <a:t>mouseleave</a:t>
            </a:r>
            <a:r>
              <a:rPr lang="en-IN" sz="3400" dirty="0">
                <a:effectLst/>
              </a:rPr>
              <a:t>() method attaches an event handler function to an HTML </a:t>
            </a:r>
            <a:r>
              <a:rPr lang="en-IN" sz="3400" dirty="0" err="1">
                <a:effectLst/>
              </a:rPr>
              <a:t>element.The</a:t>
            </a:r>
            <a:r>
              <a:rPr lang="en-IN" sz="3400" dirty="0">
                <a:effectLst/>
              </a:rPr>
              <a:t> function is executed when the mouse pointer leaves the HTML element</a:t>
            </a:r>
          </a:p>
          <a:p>
            <a:r>
              <a:rPr lang="en-IN" sz="3400" dirty="0" err="1">
                <a:effectLst/>
              </a:rPr>
              <a:t>Mousedown</a:t>
            </a:r>
            <a:r>
              <a:rPr lang="en-IN" sz="3400" dirty="0">
                <a:effectLst/>
              </a:rPr>
              <a:t>():The function is executed, when the left, middle or right mouse button is pressed down, while the mouse is over the HTML element.</a:t>
            </a:r>
          </a:p>
          <a:p>
            <a:r>
              <a:rPr lang="en-IN" sz="3400" dirty="0" err="1">
                <a:effectLst/>
              </a:rPr>
              <a:t>Mouseup</a:t>
            </a:r>
            <a:r>
              <a:rPr lang="en-IN" sz="3400" dirty="0">
                <a:effectLst/>
              </a:rPr>
              <a:t>():The </a:t>
            </a:r>
            <a:r>
              <a:rPr lang="en-IN" sz="3400" dirty="0" err="1">
                <a:effectLst/>
              </a:rPr>
              <a:t>mouseup</a:t>
            </a:r>
            <a:r>
              <a:rPr lang="en-IN" sz="3400" dirty="0">
                <a:effectLst/>
              </a:rPr>
              <a:t>() method attaches an event handler function to an HTML </a:t>
            </a:r>
            <a:r>
              <a:rPr lang="en-IN" sz="3400" dirty="0" err="1">
                <a:effectLst/>
              </a:rPr>
              <a:t>element.The</a:t>
            </a:r>
            <a:r>
              <a:rPr lang="en-IN" sz="3400" dirty="0">
                <a:effectLst/>
              </a:rPr>
              <a:t> function is executed, when the left, middle or right mouse button is released, while the mouse is over the HTML element.</a:t>
            </a:r>
          </a:p>
          <a:p>
            <a:r>
              <a:rPr lang="en-IN" sz="3400" dirty="0">
                <a:effectLst/>
              </a:rPr>
              <a:t>Hover():The hover() method takes two functions and is a combination of the </a:t>
            </a:r>
            <a:r>
              <a:rPr lang="en-IN" sz="3400" dirty="0" err="1">
                <a:effectLst/>
              </a:rPr>
              <a:t>mouseenter</a:t>
            </a:r>
            <a:r>
              <a:rPr lang="en-IN" sz="3400" dirty="0">
                <a:effectLst/>
              </a:rPr>
              <a:t>() and </a:t>
            </a:r>
            <a:r>
              <a:rPr lang="en-IN" sz="3400" dirty="0" err="1">
                <a:effectLst/>
              </a:rPr>
              <a:t>mouseleave</a:t>
            </a:r>
            <a:r>
              <a:rPr lang="en-IN" sz="3400" dirty="0">
                <a:effectLst/>
              </a:rPr>
              <a:t>() methods.</a:t>
            </a:r>
          </a:p>
          <a:p>
            <a:r>
              <a:rPr lang="en-IN" sz="3400" dirty="0">
                <a:effectLst/>
              </a:rPr>
              <a:t>Focus():The focus() method attaches an event handler function to an HTML form </a:t>
            </a:r>
            <a:r>
              <a:rPr lang="en-IN" sz="3400" dirty="0" err="1">
                <a:effectLst/>
              </a:rPr>
              <a:t>field.The</a:t>
            </a:r>
            <a:r>
              <a:rPr lang="en-IN" sz="3400" dirty="0">
                <a:effectLst/>
              </a:rPr>
              <a:t> function is executed when the form field gets focus.</a:t>
            </a:r>
          </a:p>
          <a:p>
            <a:r>
              <a:rPr lang="en-IN" sz="3400" dirty="0">
                <a:effectLst/>
              </a:rPr>
              <a:t>Blur():The blur() method attaches an event handler function to an HTML form </a:t>
            </a:r>
            <a:r>
              <a:rPr lang="en-IN" sz="3400" dirty="0" err="1">
                <a:effectLst/>
              </a:rPr>
              <a:t>field.The</a:t>
            </a:r>
            <a:r>
              <a:rPr lang="en-IN" sz="3400" dirty="0">
                <a:effectLst/>
              </a:rPr>
              <a:t> function is executed when the form field loses focus.</a:t>
            </a:r>
          </a:p>
          <a:p>
            <a:endParaRPr lang="en-IN" dirty="0"/>
          </a:p>
        </p:txBody>
      </p:sp>
      <p:sp>
        <p:nvSpPr>
          <p:cNvPr id="4" name="Footer Placeholder 3">
            <a:extLst>
              <a:ext uri="{FF2B5EF4-FFF2-40B4-BE49-F238E27FC236}">
                <a16:creationId xmlns:a16="http://schemas.microsoft.com/office/drawing/2014/main" id="{2B3AE636-4CE3-40E2-AFC4-3A5A15DBBC46}"/>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D86C121-0A7D-408B-95D8-4A19E2385730}"/>
              </a:ext>
            </a:extLst>
          </p:cNvPr>
          <p:cNvSpPr>
            <a:spLocks noGrp="1"/>
          </p:cNvSpPr>
          <p:nvPr>
            <p:ph type="sldNum" sz="quarter" idx="12"/>
          </p:nvPr>
        </p:nvSpPr>
        <p:spPr/>
        <p:txBody>
          <a:bodyPr/>
          <a:lstStyle/>
          <a:p>
            <a:fld id="{5D6712DB-7E4E-4DCB-865E-153737868BC4}" type="slidenum">
              <a:rPr lang="en-IN" smtClean="0"/>
              <a:t>12</a:t>
            </a:fld>
            <a:endParaRPr lang="en-IN"/>
          </a:p>
        </p:txBody>
      </p:sp>
    </p:spTree>
    <p:extLst>
      <p:ext uri="{BB962C8B-B14F-4D97-AF65-F5344CB8AC3E}">
        <p14:creationId xmlns:p14="http://schemas.microsoft.com/office/powerpoint/2010/main" val="3021203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138" y="0"/>
            <a:ext cx="10353761" cy="1326321"/>
          </a:xfrm>
        </p:spPr>
        <p:txBody>
          <a:bodyPr/>
          <a:lstStyle/>
          <a:p>
            <a:r>
              <a:rPr lang="en-IN" dirty="0"/>
              <a:t>3.4 </a:t>
            </a:r>
            <a:r>
              <a:rPr lang="en-IN" dirty="0" err="1"/>
              <a:t>php</a:t>
            </a:r>
            <a:endParaRPr lang="en-IN" dirty="0"/>
          </a:p>
        </p:txBody>
      </p:sp>
      <p:sp>
        <p:nvSpPr>
          <p:cNvPr id="3" name="Content Placeholder 2"/>
          <p:cNvSpPr>
            <a:spLocks noGrp="1"/>
          </p:cNvSpPr>
          <p:nvPr>
            <p:ph idx="1"/>
          </p:nvPr>
        </p:nvSpPr>
        <p:spPr>
          <a:xfrm>
            <a:off x="943428" y="943429"/>
            <a:ext cx="10842171" cy="4939846"/>
          </a:xfrm>
        </p:spPr>
        <p:txBody>
          <a:bodyPr>
            <a:normAutofit fontScale="77500" lnSpcReduction="20000"/>
          </a:bodyPr>
          <a:lstStyle/>
          <a:p>
            <a:r>
              <a:rPr lang="en-IN" dirty="0" err="1">
                <a:effectLst/>
              </a:rPr>
              <a:t>mysqli_connect</a:t>
            </a:r>
            <a:r>
              <a:rPr lang="en-IN" dirty="0">
                <a:effectLst/>
              </a:rPr>
              <a:t>() </a:t>
            </a:r>
            <a:r>
              <a:rPr lang="en-IN" dirty="0" err="1">
                <a:effectLst/>
              </a:rPr>
              <a:t>Function:The</a:t>
            </a:r>
            <a:r>
              <a:rPr lang="en-IN" dirty="0">
                <a:effectLst/>
              </a:rPr>
              <a:t> </a:t>
            </a:r>
            <a:r>
              <a:rPr lang="en-IN" dirty="0" err="1">
                <a:effectLst/>
              </a:rPr>
              <a:t>mysqli_connect</a:t>
            </a:r>
            <a:r>
              <a:rPr lang="en-IN" dirty="0">
                <a:effectLst/>
              </a:rPr>
              <a:t>() function opens a new connection to the MySQL server.</a:t>
            </a:r>
          </a:p>
          <a:p>
            <a:r>
              <a:rPr lang="en-IN" dirty="0" err="1">
                <a:effectLst/>
              </a:rPr>
              <a:t>mysqli_query</a:t>
            </a:r>
            <a:r>
              <a:rPr lang="en-IN" dirty="0">
                <a:effectLst/>
              </a:rPr>
              <a:t>() Function: The </a:t>
            </a:r>
            <a:r>
              <a:rPr lang="en-IN" dirty="0" err="1">
                <a:effectLst/>
              </a:rPr>
              <a:t>mysqli_query</a:t>
            </a:r>
            <a:r>
              <a:rPr lang="en-IN" dirty="0">
                <a:effectLst/>
              </a:rPr>
              <a:t>() function performs a query against the database.</a:t>
            </a:r>
          </a:p>
          <a:p>
            <a:r>
              <a:rPr lang="en-IN" dirty="0" err="1">
                <a:effectLst/>
              </a:rPr>
              <a:t>mysqli_num_rows</a:t>
            </a:r>
            <a:r>
              <a:rPr lang="en-IN" dirty="0">
                <a:effectLst/>
              </a:rPr>
              <a:t>() Function: The </a:t>
            </a:r>
            <a:r>
              <a:rPr lang="en-IN" dirty="0" err="1">
                <a:effectLst/>
              </a:rPr>
              <a:t>mysqli_num_rows</a:t>
            </a:r>
            <a:r>
              <a:rPr lang="en-IN" dirty="0">
                <a:effectLst/>
              </a:rPr>
              <a:t>() function returns the number of rows in a result set.</a:t>
            </a:r>
          </a:p>
          <a:p>
            <a:r>
              <a:rPr lang="en-IN" dirty="0" err="1">
                <a:effectLst/>
              </a:rPr>
              <a:t>mysqli_fetch_assoc</a:t>
            </a:r>
            <a:r>
              <a:rPr lang="en-IN" dirty="0">
                <a:effectLst/>
              </a:rPr>
              <a:t>() Function: The </a:t>
            </a:r>
            <a:r>
              <a:rPr lang="en-IN" dirty="0" err="1">
                <a:effectLst/>
              </a:rPr>
              <a:t>mysqli_fetch_assoc</a:t>
            </a:r>
            <a:r>
              <a:rPr lang="en-IN" dirty="0">
                <a:effectLst/>
              </a:rPr>
              <a:t>() function fetches a result row as an associative array.</a:t>
            </a:r>
          </a:p>
          <a:p>
            <a:r>
              <a:rPr lang="en-IN" dirty="0" err="1">
                <a:effectLst/>
              </a:rPr>
              <a:t>mysqli_close</a:t>
            </a:r>
            <a:r>
              <a:rPr lang="en-IN" dirty="0">
                <a:effectLst/>
              </a:rPr>
              <a:t>() Function: The </a:t>
            </a:r>
            <a:r>
              <a:rPr lang="en-IN" dirty="0" err="1">
                <a:effectLst/>
              </a:rPr>
              <a:t>mysqli_close</a:t>
            </a:r>
            <a:r>
              <a:rPr lang="en-IN" dirty="0">
                <a:effectLst/>
              </a:rPr>
              <a:t>() function closes a previously opened database connection.</a:t>
            </a:r>
          </a:p>
          <a:p>
            <a:r>
              <a:rPr lang="en-IN" dirty="0" err="1">
                <a:effectLst/>
              </a:rPr>
              <a:t>Session_start</a:t>
            </a:r>
            <a:r>
              <a:rPr lang="en-IN" dirty="0">
                <a:effectLst/>
              </a:rPr>
              <a:t>():    When you work with an application, you open it, do some changes, and then you close it. This is much like a Session. The computer knows who you are. It knows when you start the application and when you end. But on the internet there is one problem: the web server does not know who you are or what you do, because the HTTP address doesn’t maintain </a:t>
            </a:r>
            <a:r>
              <a:rPr lang="en-IN" dirty="0" err="1">
                <a:effectLst/>
              </a:rPr>
              <a:t>state.Session</a:t>
            </a:r>
            <a:r>
              <a:rPr lang="en-IN" dirty="0">
                <a:effectLst/>
              </a:rPr>
              <a:t> variables solve this problem by storing user information to be used across multiple pages. By default, session variables last until the user closes the browser. So Session variables hold information about one single user, and are available to all pages in one application.</a:t>
            </a:r>
          </a:p>
          <a:p>
            <a:r>
              <a:rPr lang="en-IN" dirty="0" err="1">
                <a:effectLst/>
              </a:rPr>
              <a:t>number_format</a:t>
            </a:r>
            <a:r>
              <a:rPr lang="en-IN" dirty="0">
                <a:effectLst/>
              </a:rPr>
              <a:t>() Function:   The </a:t>
            </a:r>
            <a:r>
              <a:rPr lang="en-IN" dirty="0" err="1">
                <a:effectLst/>
              </a:rPr>
              <a:t>number_format</a:t>
            </a:r>
            <a:r>
              <a:rPr lang="en-IN" dirty="0">
                <a:effectLst/>
              </a:rPr>
              <a:t>() function formats a number with grouped thousands.</a:t>
            </a:r>
          </a:p>
          <a:p>
            <a:r>
              <a:rPr lang="en-IN" dirty="0">
                <a:effectLst/>
              </a:rPr>
              <a:t>get(): Information sent from a form with the GET method is visible  to everyone.</a:t>
            </a:r>
          </a:p>
          <a:p>
            <a:r>
              <a:rPr lang="en-IN" dirty="0">
                <a:effectLst/>
              </a:rPr>
              <a:t>post(): Information sent from a form with the GET method is not visible to everyone .</a:t>
            </a:r>
          </a:p>
          <a:p>
            <a:endParaRPr lang="en-IN" dirty="0"/>
          </a:p>
        </p:txBody>
      </p:sp>
      <p:sp>
        <p:nvSpPr>
          <p:cNvPr id="4" name="Footer Placeholder 3">
            <a:extLst>
              <a:ext uri="{FF2B5EF4-FFF2-40B4-BE49-F238E27FC236}">
                <a16:creationId xmlns:a16="http://schemas.microsoft.com/office/drawing/2014/main" id="{D90757E4-744E-4378-80DD-D5845B639F4F}"/>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9423EE1C-AE7A-46BE-B042-BA426EC2E3B0}"/>
              </a:ext>
            </a:extLst>
          </p:cNvPr>
          <p:cNvSpPr>
            <a:spLocks noGrp="1"/>
          </p:cNvSpPr>
          <p:nvPr>
            <p:ph type="sldNum" sz="quarter" idx="12"/>
          </p:nvPr>
        </p:nvSpPr>
        <p:spPr/>
        <p:txBody>
          <a:bodyPr/>
          <a:lstStyle/>
          <a:p>
            <a:fld id="{5D6712DB-7E4E-4DCB-865E-153737868BC4}" type="slidenum">
              <a:rPr lang="en-IN" smtClean="0"/>
              <a:t>13</a:t>
            </a:fld>
            <a:endParaRPr lang="en-IN"/>
          </a:p>
        </p:txBody>
      </p:sp>
    </p:spTree>
    <p:extLst>
      <p:ext uri="{BB962C8B-B14F-4D97-AF65-F5344CB8AC3E}">
        <p14:creationId xmlns:p14="http://schemas.microsoft.com/office/powerpoint/2010/main" val="1280963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464457"/>
            <a:ext cx="10353761" cy="1326321"/>
          </a:xfrm>
        </p:spPr>
        <p:txBody>
          <a:bodyPr/>
          <a:lstStyle/>
          <a:p>
            <a:r>
              <a:rPr lang="en-IN" dirty="0"/>
              <a:t>4. Hardware and software requirements</a:t>
            </a:r>
          </a:p>
        </p:txBody>
      </p:sp>
      <p:sp>
        <p:nvSpPr>
          <p:cNvPr id="3" name="Content Placeholder 2"/>
          <p:cNvSpPr>
            <a:spLocks noGrp="1"/>
          </p:cNvSpPr>
          <p:nvPr>
            <p:ph idx="1"/>
          </p:nvPr>
        </p:nvSpPr>
        <p:spPr/>
        <p:txBody>
          <a:bodyPr>
            <a:normAutofit/>
          </a:bodyPr>
          <a:lstStyle/>
          <a:p>
            <a:pPr marL="0" indent="0">
              <a:buNone/>
            </a:pPr>
            <a:r>
              <a:rPr lang="en-IN" sz="2400" dirty="0"/>
              <a:t>4.1 Hardware requirements:</a:t>
            </a:r>
          </a:p>
          <a:p>
            <a:r>
              <a:rPr lang="en-IN" sz="1600" dirty="0">
                <a:effectLst/>
              </a:rPr>
              <a:t>PROCESSOR                           :            2.4 GHZ PROCESSOR SPEED</a:t>
            </a:r>
          </a:p>
          <a:p>
            <a:r>
              <a:rPr lang="en-IN" sz="1600" dirty="0">
                <a:effectLst/>
              </a:rPr>
              <a:t>MEMORY                                 :            2GB RAM</a:t>
            </a:r>
          </a:p>
          <a:p>
            <a:r>
              <a:rPr lang="en-IN" sz="1600" dirty="0">
                <a:effectLst/>
              </a:rPr>
              <a:t>DISK SPACE                             :            500GB        </a:t>
            </a:r>
          </a:p>
          <a:p>
            <a:pPr marL="0" indent="0">
              <a:buNone/>
            </a:pPr>
            <a:r>
              <a:rPr lang="en-IN" sz="2400" dirty="0">
                <a:effectLst/>
              </a:rPr>
              <a:t>4.2 Software requirements:</a:t>
            </a:r>
          </a:p>
          <a:p>
            <a:r>
              <a:rPr lang="en-IN" sz="1600" dirty="0">
                <a:effectLst/>
              </a:rPr>
              <a:t>OPERATING SYSTEM            :            WINDOWS</a:t>
            </a:r>
          </a:p>
          <a:p>
            <a:r>
              <a:rPr lang="en-IN" sz="1600" dirty="0">
                <a:effectLst/>
              </a:rPr>
              <a:t>FRONT-END                             :           HTML,CSS</a:t>
            </a:r>
          </a:p>
          <a:p>
            <a:r>
              <a:rPr lang="en-IN" sz="1600" dirty="0">
                <a:effectLst/>
              </a:rPr>
              <a:t>BACK-END                               :           PHP,MYSQL</a:t>
            </a:r>
          </a:p>
          <a:p>
            <a:pPr marL="0" indent="0">
              <a:buNone/>
            </a:pPr>
            <a:endParaRPr lang="en-IN" sz="2400" dirty="0">
              <a:effectLst/>
            </a:endParaRPr>
          </a:p>
          <a:p>
            <a:pPr marL="0" indent="0">
              <a:buNone/>
            </a:pPr>
            <a:endParaRPr lang="en-IN" sz="1600" dirty="0">
              <a:effectLst/>
            </a:endParaRPr>
          </a:p>
          <a:p>
            <a:pPr marL="0" indent="0">
              <a:buNone/>
            </a:pPr>
            <a:endParaRPr lang="en-IN" dirty="0"/>
          </a:p>
        </p:txBody>
      </p:sp>
      <p:sp>
        <p:nvSpPr>
          <p:cNvPr id="4" name="Footer Placeholder 3">
            <a:extLst>
              <a:ext uri="{FF2B5EF4-FFF2-40B4-BE49-F238E27FC236}">
                <a16:creationId xmlns:a16="http://schemas.microsoft.com/office/drawing/2014/main" id="{E7B9FD1F-6567-4D69-A815-10D5CD6B484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388E1E6-E1A9-4650-B90A-0302045555A6}"/>
              </a:ext>
            </a:extLst>
          </p:cNvPr>
          <p:cNvSpPr>
            <a:spLocks noGrp="1"/>
          </p:cNvSpPr>
          <p:nvPr>
            <p:ph type="sldNum" sz="quarter" idx="12"/>
          </p:nvPr>
        </p:nvSpPr>
        <p:spPr/>
        <p:txBody>
          <a:bodyPr/>
          <a:lstStyle/>
          <a:p>
            <a:fld id="{5D6712DB-7E4E-4DCB-865E-153737868BC4}" type="slidenum">
              <a:rPr lang="en-IN" smtClean="0"/>
              <a:t>14</a:t>
            </a:fld>
            <a:endParaRPr lang="en-IN"/>
          </a:p>
        </p:txBody>
      </p:sp>
    </p:spTree>
    <p:extLst>
      <p:ext uri="{BB962C8B-B14F-4D97-AF65-F5344CB8AC3E}">
        <p14:creationId xmlns:p14="http://schemas.microsoft.com/office/powerpoint/2010/main" val="4016757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IN" sz="3200" dirty="0"/>
              <a:t>The following slides have the webpages that are associated with the project</a:t>
            </a:r>
          </a:p>
        </p:txBody>
      </p:sp>
      <p:sp>
        <p:nvSpPr>
          <p:cNvPr id="4" name="Title 3"/>
          <p:cNvSpPr>
            <a:spLocks noGrp="1"/>
          </p:cNvSpPr>
          <p:nvPr>
            <p:ph type="title"/>
          </p:nvPr>
        </p:nvSpPr>
        <p:spPr/>
        <p:txBody>
          <a:bodyPr/>
          <a:lstStyle/>
          <a:p>
            <a:r>
              <a:rPr lang="en-IN" dirty="0"/>
              <a:t>5 outputs</a:t>
            </a:r>
          </a:p>
        </p:txBody>
      </p:sp>
      <p:sp>
        <p:nvSpPr>
          <p:cNvPr id="2" name="Footer Placeholder 1">
            <a:extLst>
              <a:ext uri="{FF2B5EF4-FFF2-40B4-BE49-F238E27FC236}">
                <a16:creationId xmlns:a16="http://schemas.microsoft.com/office/drawing/2014/main" id="{C3686C32-D252-4E69-8DEE-EE1E07618EF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880D5194-2DB8-410E-9AE7-C56AC9036002}"/>
              </a:ext>
            </a:extLst>
          </p:cNvPr>
          <p:cNvSpPr>
            <a:spLocks noGrp="1"/>
          </p:cNvSpPr>
          <p:nvPr>
            <p:ph type="sldNum" sz="quarter" idx="12"/>
          </p:nvPr>
        </p:nvSpPr>
        <p:spPr/>
        <p:txBody>
          <a:bodyPr/>
          <a:lstStyle/>
          <a:p>
            <a:fld id="{5D6712DB-7E4E-4DCB-865E-153737868BC4}" type="slidenum">
              <a:rPr lang="en-IN" smtClean="0"/>
              <a:t>15</a:t>
            </a:fld>
            <a:endParaRPr lang="en-IN"/>
          </a:p>
        </p:txBody>
      </p:sp>
    </p:spTree>
    <p:extLst>
      <p:ext uri="{BB962C8B-B14F-4D97-AF65-F5344CB8AC3E}">
        <p14:creationId xmlns:p14="http://schemas.microsoft.com/office/powerpoint/2010/main" val="4281277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767" y="0"/>
            <a:ext cx="10353761" cy="5812971"/>
          </a:xfrm>
        </p:spPr>
        <p:txBody>
          <a:bodyPr>
            <a:normAutofit/>
          </a:bodyPr>
          <a:lstStyle/>
          <a:p>
            <a:pPr algn="l"/>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FIG 1: The home page</a:t>
            </a:r>
          </a:p>
        </p:txBody>
      </p:sp>
      <p:pic>
        <p:nvPicPr>
          <p:cNvPr id="4" name="Content Placeholder 3"/>
          <p:cNvPicPr>
            <a:picLocks noGrp="1" noChangeAspect="1"/>
          </p:cNvPicPr>
          <p:nvPr>
            <p:ph idx="1"/>
          </p:nvPr>
        </p:nvPicPr>
        <p:blipFill>
          <a:blip r:embed="rId2"/>
          <a:stretch>
            <a:fillRect/>
          </a:stretch>
        </p:blipFill>
        <p:spPr>
          <a:xfrm>
            <a:off x="1342018" y="1130378"/>
            <a:ext cx="9171993" cy="4113427"/>
          </a:xfrm>
          <a:prstGeom prst="rect">
            <a:avLst/>
          </a:prstGeom>
        </p:spPr>
      </p:pic>
      <p:sp>
        <p:nvSpPr>
          <p:cNvPr id="3" name="Footer Placeholder 2">
            <a:extLst>
              <a:ext uri="{FF2B5EF4-FFF2-40B4-BE49-F238E27FC236}">
                <a16:creationId xmlns:a16="http://schemas.microsoft.com/office/drawing/2014/main" id="{FBB40268-CA15-45BB-8DC8-F1A1785027C6}"/>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4F2556BC-2572-4EB2-BB92-7B3B481BD75D}"/>
              </a:ext>
            </a:extLst>
          </p:cNvPr>
          <p:cNvSpPr>
            <a:spLocks noGrp="1"/>
          </p:cNvSpPr>
          <p:nvPr>
            <p:ph type="sldNum" sz="quarter" idx="12"/>
          </p:nvPr>
        </p:nvSpPr>
        <p:spPr/>
        <p:txBody>
          <a:bodyPr/>
          <a:lstStyle/>
          <a:p>
            <a:fld id="{5D6712DB-7E4E-4DCB-865E-153737868BC4}" type="slidenum">
              <a:rPr lang="en-IN" smtClean="0"/>
              <a:t>16</a:t>
            </a:fld>
            <a:endParaRPr lang="en-IN"/>
          </a:p>
        </p:txBody>
      </p:sp>
    </p:spTree>
    <p:extLst>
      <p:ext uri="{BB962C8B-B14F-4D97-AF65-F5344CB8AC3E}">
        <p14:creationId xmlns:p14="http://schemas.microsoft.com/office/powerpoint/2010/main" val="3681870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652" y="0"/>
            <a:ext cx="10353761" cy="6102220"/>
          </a:xfrm>
        </p:spPr>
        <p:txBody>
          <a:bodyPr>
            <a:normAutofit/>
          </a:bodyPr>
          <a:lstStyle/>
          <a:p>
            <a:pPr algn="l"/>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t>
            </a:r>
            <a:r>
              <a:rPr lang="en-IN" sz="1400" dirty="0"/>
              <a:t>FIG 2: THE LOGIN PAGE</a:t>
            </a:r>
            <a:endParaRPr lang="en-IN" sz="2800" dirty="0"/>
          </a:p>
        </p:txBody>
      </p:sp>
      <p:pic>
        <p:nvPicPr>
          <p:cNvPr id="4" name="Content Placeholder 3"/>
          <p:cNvPicPr>
            <a:picLocks noGrp="1" noChangeAspect="1"/>
          </p:cNvPicPr>
          <p:nvPr>
            <p:ph idx="1"/>
          </p:nvPr>
        </p:nvPicPr>
        <p:blipFill>
          <a:blip r:embed="rId2"/>
          <a:stretch>
            <a:fillRect/>
          </a:stretch>
        </p:blipFill>
        <p:spPr>
          <a:xfrm>
            <a:off x="1278294" y="1026367"/>
            <a:ext cx="8164286" cy="4086810"/>
          </a:xfrm>
          <a:prstGeom prst="rect">
            <a:avLst/>
          </a:prstGeom>
        </p:spPr>
      </p:pic>
      <p:sp>
        <p:nvSpPr>
          <p:cNvPr id="3" name="Footer Placeholder 2">
            <a:extLst>
              <a:ext uri="{FF2B5EF4-FFF2-40B4-BE49-F238E27FC236}">
                <a16:creationId xmlns:a16="http://schemas.microsoft.com/office/drawing/2014/main" id="{8486ECE2-0694-43B5-A9DB-4C87CD0FD6F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C0CED17A-B828-4C89-8EC1-505BEEE3A405}"/>
              </a:ext>
            </a:extLst>
          </p:cNvPr>
          <p:cNvSpPr>
            <a:spLocks noGrp="1"/>
          </p:cNvSpPr>
          <p:nvPr>
            <p:ph type="sldNum" sz="quarter" idx="12"/>
          </p:nvPr>
        </p:nvSpPr>
        <p:spPr/>
        <p:txBody>
          <a:bodyPr/>
          <a:lstStyle/>
          <a:p>
            <a:fld id="{5D6712DB-7E4E-4DCB-865E-153737868BC4}" type="slidenum">
              <a:rPr lang="en-IN" smtClean="0"/>
              <a:t>17</a:t>
            </a:fld>
            <a:endParaRPr lang="en-IN"/>
          </a:p>
        </p:txBody>
      </p:sp>
    </p:spTree>
    <p:extLst>
      <p:ext uri="{BB962C8B-B14F-4D97-AF65-F5344CB8AC3E}">
        <p14:creationId xmlns:p14="http://schemas.microsoft.com/office/powerpoint/2010/main" val="2965605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508" y="203200"/>
            <a:ext cx="10353761" cy="6045200"/>
          </a:xfrm>
        </p:spPr>
        <p:txBody>
          <a:bodyPr>
            <a:normAutofit/>
          </a:bodyPr>
          <a:lstStyle/>
          <a:p>
            <a:pPr algn="l"/>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r>
            <a:br>
              <a:rPr lang="en-IN" sz="2800" dirty="0"/>
            </a:br>
            <a:r>
              <a:rPr lang="en-IN" sz="2800" dirty="0"/>
              <a:t>                         </a:t>
            </a:r>
            <a:r>
              <a:rPr lang="en-IN" sz="1400" dirty="0"/>
              <a:t>FIG 3: FOR BOOKING FOOD ONLINE</a:t>
            </a:r>
            <a:endParaRPr lang="en-IN" sz="2800" dirty="0"/>
          </a:p>
        </p:txBody>
      </p:sp>
      <p:pic>
        <p:nvPicPr>
          <p:cNvPr id="4" name="Content Placeholder 3"/>
          <p:cNvPicPr>
            <a:picLocks noGrp="1" noChangeAspect="1"/>
          </p:cNvPicPr>
          <p:nvPr>
            <p:ph idx="1"/>
          </p:nvPr>
        </p:nvPicPr>
        <p:blipFill>
          <a:blip r:embed="rId2"/>
          <a:stretch>
            <a:fillRect/>
          </a:stretch>
        </p:blipFill>
        <p:spPr>
          <a:xfrm>
            <a:off x="1614196" y="1529521"/>
            <a:ext cx="8537510" cy="3695622"/>
          </a:xfrm>
          <a:prstGeom prst="rect">
            <a:avLst/>
          </a:prstGeom>
        </p:spPr>
      </p:pic>
      <p:sp>
        <p:nvSpPr>
          <p:cNvPr id="3" name="Footer Placeholder 2">
            <a:extLst>
              <a:ext uri="{FF2B5EF4-FFF2-40B4-BE49-F238E27FC236}">
                <a16:creationId xmlns:a16="http://schemas.microsoft.com/office/drawing/2014/main" id="{2B21C8DA-1B51-4C82-ABED-FAC7DD7E0F51}"/>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67C7DB1-2E5A-4C91-A3B2-754906634B21}"/>
              </a:ext>
            </a:extLst>
          </p:cNvPr>
          <p:cNvSpPr>
            <a:spLocks noGrp="1"/>
          </p:cNvSpPr>
          <p:nvPr>
            <p:ph type="sldNum" sz="quarter" idx="12"/>
          </p:nvPr>
        </p:nvSpPr>
        <p:spPr/>
        <p:txBody>
          <a:bodyPr/>
          <a:lstStyle/>
          <a:p>
            <a:fld id="{5D6712DB-7E4E-4DCB-865E-153737868BC4}" type="slidenum">
              <a:rPr lang="en-IN" smtClean="0"/>
              <a:t>18</a:t>
            </a:fld>
            <a:endParaRPr lang="en-IN"/>
          </a:p>
        </p:txBody>
      </p:sp>
    </p:spTree>
    <p:extLst>
      <p:ext uri="{BB962C8B-B14F-4D97-AF65-F5344CB8AC3E}">
        <p14:creationId xmlns:p14="http://schemas.microsoft.com/office/powerpoint/2010/main" val="821647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5638800"/>
          </a:xfrm>
        </p:spPr>
        <p:txBody>
          <a:bodyPr>
            <a:normAutofit/>
          </a:bodyPr>
          <a:lstStyle/>
          <a:p>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FIG 4 : THE MENU OF ITEMS                                                                                                                                                                                                                                 </a:t>
            </a:r>
          </a:p>
        </p:txBody>
      </p:sp>
      <p:pic>
        <p:nvPicPr>
          <p:cNvPr id="4" name="Content Placeholder 3"/>
          <p:cNvPicPr>
            <a:picLocks noGrp="1" noChangeAspect="1"/>
          </p:cNvPicPr>
          <p:nvPr>
            <p:ph idx="1"/>
          </p:nvPr>
        </p:nvPicPr>
        <p:blipFill>
          <a:blip r:embed="rId2"/>
          <a:stretch>
            <a:fillRect/>
          </a:stretch>
        </p:blipFill>
        <p:spPr>
          <a:xfrm>
            <a:off x="2028889" y="1343608"/>
            <a:ext cx="8262775" cy="3526971"/>
          </a:xfrm>
          <a:prstGeom prst="rect">
            <a:avLst/>
          </a:prstGeom>
        </p:spPr>
      </p:pic>
      <p:sp>
        <p:nvSpPr>
          <p:cNvPr id="3" name="Footer Placeholder 2">
            <a:extLst>
              <a:ext uri="{FF2B5EF4-FFF2-40B4-BE49-F238E27FC236}">
                <a16:creationId xmlns:a16="http://schemas.microsoft.com/office/drawing/2014/main" id="{565B88F1-8F06-49BA-9DBE-2A788DE86E3A}"/>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04DCF608-507E-483D-9DD0-E81A6677B94C}"/>
              </a:ext>
            </a:extLst>
          </p:cNvPr>
          <p:cNvSpPr>
            <a:spLocks noGrp="1"/>
          </p:cNvSpPr>
          <p:nvPr>
            <p:ph type="sldNum" sz="quarter" idx="12"/>
          </p:nvPr>
        </p:nvSpPr>
        <p:spPr/>
        <p:txBody>
          <a:bodyPr/>
          <a:lstStyle/>
          <a:p>
            <a:fld id="{5D6712DB-7E4E-4DCB-865E-153737868BC4}" type="slidenum">
              <a:rPr lang="en-IN" smtClean="0"/>
              <a:t>19</a:t>
            </a:fld>
            <a:endParaRPr lang="en-IN"/>
          </a:p>
        </p:txBody>
      </p:sp>
    </p:spTree>
    <p:extLst>
      <p:ext uri="{BB962C8B-B14F-4D97-AF65-F5344CB8AC3E}">
        <p14:creationId xmlns:p14="http://schemas.microsoft.com/office/powerpoint/2010/main" val="331758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188684"/>
            <a:ext cx="10353761" cy="1030515"/>
          </a:xfrm>
        </p:spPr>
        <p:txBody>
          <a:bodyPr/>
          <a:lstStyle/>
          <a:p>
            <a:r>
              <a:rPr lang="en-IN" dirty="0"/>
              <a:t>contents</a:t>
            </a:r>
          </a:p>
        </p:txBody>
      </p:sp>
      <p:sp>
        <p:nvSpPr>
          <p:cNvPr id="3" name="Content Placeholder 2"/>
          <p:cNvSpPr>
            <a:spLocks noGrp="1"/>
          </p:cNvSpPr>
          <p:nvPr>
            <p:ph idx="1"/>
          </p:nvPr>
        </p:nvSpPr>
        <p:spPr>
          <a:xfrm>
            <a:off x="913794" y="1219199"/>
            <a:ext cx="10353761" cy="4664077"/>
          </a:xfrm>
        </p:spPr>
        <p:txBody>
          <a:bodyPr>
            <a:normAutofit fontScale="40000" lnSpcReduction="20000"/>
          </a:bodyPr>
          <a:lstStyle/>
          <a:p>
            <a:pPr marL="0" indent="0">
              <a:buNone/>
            </a:pPr>
            <a:r>
              <a:rPr lang="en-IN" dirty="0">
                <a:effectLst/>
              </a:rPr>
              <a:t>		</a:t>
            </a:r>
          </a:p>
          <a:p>
            <a:pPr marL="0" indent="0">
              <a:buNone/>
            </a:pPr>
            <a:r>
              <a:rPr lang="en-IN" sz="4000" b="1" dirty="0">
                <a:effectLst/>
              </a:rPr>
              <a:t>S.NO                        TITLE                                                    </a:t>
            </a:r>
          </a:p>
          <a:p>
            <a:pPr marL="0" indent="0">
              <a:buNone/>
            </a:pPr>
            <a:r>
              <a:rPr lang="en-IN" sz="4000" b="1" dirty="0">
                <a:effectLst/>
              </a:rPr>
              <a:t> </a:t>
            </a:r>
            <a:endParaRPr lang="en-IN" sz="4000" dirty="0">
              <a:effectLst/>
            </a:endParaRPr>
          </a:p>
          <a:p>
            <a:pPr marL="0" indent="0">
              <a:buNone/>
            </a:pPr>
            <a:r>
              <a:rPr lang="en-IN" sz="4000" dirty="0">
                <a:effectLst/>
              </a:rPr>
              <a:t>                                  Abstract                                                           </a:t>
            </a:r>
          </a:p>
          <a:p>
            <a:pPr marL="0" indent="0">
              <a:buNone/>
            </a:pPr>
            <a:r>
              <a:rPr lang="en-IN" sz="4000" dirty="0">
                <a:effectLst/>
              </a:rPr>
              <a:t>1                                Introduction                                                     </a:t>
            </a:r>
          </a:p>
          <a:p>
            <a:pPr marL="0" indent="0">
              <a:buNone/>
            </a:pPr>
            <a:r>
              <a:rPr lang="en-IN" sz="4000" dirty="0">
                <a:effectLst/>
              </a:rPr>
              <a:t>2                                Modules                                                           </a:t>
            </a:r>
          </a:p>
          <a:p>
            <a:pPr marL="0" indent="0">
              <a:buNone/>
            </a:pPr>
            <a:r>
              <a:rPr lang="en-IN" sz="4000" dirty="0">
                <a:effectLst/>
              </a:rPr>
              <a:t>3                                Concepts Required                                   </a:t>
            </a:r>
          </a:p>
          <a:p>
            <a:pPr marL="0" indent="0">
              <a:buNone/>
            </a:pPr>
            <a:r>
              <a:rPr lang="en-IN" sz="4000" dirty="0">
                <a:effectLst/>
              </a:rPr>
              <a:t>4                                Hardware &amp; Software Requirement                                                     </a:t>
            </a:r>
          </a:p>
          <a:p>
            <a:pPr marL="0" indent="0">
              <a:buNone/>
            </a:pPr>
            <a:r>
              <a:rPr lang="en-IN" sz="4000" dirty="0">
                <a:effectLst/>
              </a:rPr>
              <a:t>5                                Outputs                                                        </a:t>
            </a:r>
          </a:p>
          <a:p>
            <a:pPr marL="742950" indent="-742950">
              <a:buAutoNum type="arabicPlain" startAt="6"/>
            </a:pPr>
            <a:r>
              <a:rPr lang="en-IN" sz="4000" dirty="0">
                <a:effectLst/>
              </a:rPr>
              <a:t>                   Conclusion &amp; Future Work                                  </a:t>
            </a:r>
          </a:p>
          <a:p>
            <a:pPr marL="0" indent="0">
              <a:buNone/>
            </a:pPr>
            <a:r>
              <a:rPr lang="en-IN" sz="4000" dirty="0">
                <a:effectLst/>
              </a:rPr>
              <a:t>                                  Role of individuals   </a:t>
            </a:r>
          </a:p>
          <a:p>
            <a:pPr marL="0" indent="0">
              <a:buNone/>
            </a:pPr>
            <a:r>
              <a:rPr lang="en-IN" sz="4000" dirty="0">
                <a:effectLst/>
              </a:rPr>
              <a:t>                                  References                                                             </a:t>
            </a:r>
          </a:p>
          <a:p>
            <a:endParaRPr lang="en-IN" dirty="0"/>
          </a:p>
        </p:txBody>
      </p:sp>
      <p:sp>
        <p:nvSpPr>
          <p:cNvPr id="4" name="Footer Placeholder 3">
            <a:extLst>
              <a:ext uri="{FF2B5EF4-FFF2-40B4-BE49-F238E27FC236}">
                <a16:creationId xmlns:a16="http://schemas.microsoft.com/office/drawing/2014/main" id="{48144AD3-5245-46DC-9038-82CCA59D79B4}"/>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AB789676-25DD-42CF-BA78-D6B4157628D8}"/>
              </a:ext>
            </a:extLst>
          </p:cNvPr>
          <p:cNvSpPr>
            <a:spLocks noGrp="1"/>
          </p:cNvSpPr>
          <p:nvPr>
            <p:ph type="sldNum" sz="quarter" idx="12"/>
          </p:nvPr>
        </p:nvSpPr>
        <p:spPr/>
        <p:txBody>
          <a:bodyPr/>
          <a:lstStyle/>
          <a:p>
            <a:fld id="{5D6712DB-7E4E-4DCB-865E-153737868BC4}" type="slidenum">
              <a:rPr lang="en-IN" smtClean="0"/>
              <a:t>2</a:t>
            </a:fld>
            <a:endParaRPr lang="en-IN"/>
          </a:p>
        </p:txBody>
      </p:sp>
    </p:spTree>
    <p:extLst>
      <p:ext uri="{BB962C8B-B14F-4D97-AF65-F5344CB8AC3E}">
        <p14:creationId xmlns:p14="http://schemas.microsoft.com/office/powerpoint/2010/main" val="3202427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6" y="609600"/>
            <a:ext cx="10254948" cy="5436637"/>
          </a:xfrm>
        </p:spPr>
        <p:txBody>
          <a:bodyPr>
            <a:normAutofit/>
          </a:bodyPr>
          <a:lstStyle/>
          <a:p>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
            </a:r>
            <a:br>
              <a:rPr lang="en-IN" sz="1400" dirty="0"/>
            </a:br>
            <a:r>
              <a:rPr lang="en-IN" sz="1400" dirty="0"/>
              <a:t>FIG 5 : THE LIST OF PLACES TO VISIT NEARBY</a:t>
            </a:r>
          </a:p>
        </p:txBody>
      </p:sp>
      <p:pic>
        <p:nvPicPr>
          <p:cNvPr id="4" name="Content Placeholder 3"/>
          <p:cNvPicPr>
            <a:picLocks noGrp="1" noChangeAspect="1"/>
          </p:cNvPicPr>
          <p:nvPr>
            <p:ph idx="1"/>
          </p:nvPr>
        </p:nvPicPr>
        <p:blipFill rotWithShape="1">
          <a:blip r:embed="rId2"/>
          <a:srcRect l="1782" t="33323" r="6469"/>
          <a:stretch/>
        </p:blipFill>
        <p:spPr>
          <a:xfrm>
            <a:off x="1706081" y="1306286"/>
            <a:ext cx="8769187" cy="4245428"/>
          </a:xfrm>
          <a:prstGeom prst="rect">
            <a:avLst/>
          </a:prstGeom>
        </p:spPr>
      </p:pic>
      <p:sp>
        <p:nvSpPr>
          <p:cNvPr id="3" name="Footer Placeholder 2">
            <a:extLst>
              <a:ext uri="{FF2B5EF4-FFF2-40B4-BE49-F238E27FC236}">
                <a16:creationId xmlns:a16="http://schemas.microsoft.com/office/drawing/2014/main" id="{EF099749-2581-41C0-B702-630BB68176B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FC06CF2-DB1C-418A-97BA-1BE8C1E4F952}"/>
              </a:ext>
            </a:extLst>
          </p:cNvPr>
          <p:cNvSpPr>
            <a:spLocks noGrp="1"/>
          </p:cNvSpPr>
          <p:nvPr>
            <p:ph type="sldNum" sz="quarter" idx="12"/>
          </p:nvPr>
        </p:nvSpPr>
        <p:spPr/>
        <p:txBody>
          <a:bodyPr/>
          <a:lstStyle/>
          <a:p>
            <a:fld id="{5D6712DB-7E4E-4DCB-865E-153737868BC4}" type="slidenum">
              <a:rPr lang="en-IN" smtClean="0"/>
              <a:t>20</a:t>
            </a:fld>
            <a:endParaRPr lang="en-IN"/>
          </a:p>
        </p:txBody>
      </p:sp>
    </p:spTree>
    <p:extLst>
      <p:ext uri="{BB962C8B-B14F-4D97-AF65-F5344CB8AC3E}">
        <p14:creationId xmlns:p14="http://schemas.microsoft.com/office/powerpoint/2010/main" val="22701806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159657"/>
            <a:ext cx="10353761" cy="1326321"/>
          </a:xfrm>
        </p:spPr>
        <p:txBody>
          <a:bodyPr/>
          <a:lstStyle/>
          <a:p>
            <a:r>
              <a:rPr lang="en-IN" dirty="0"/>
              <a:t>6. Conclusion and future work</a:t>
            </a:r>
          </a:p>
        </p:txBody>
      </p:sp>
      <p:sp>
        <p:nvSpPr>
          <p:cNvPr id="5" name="Content Placeholder 4"/>
          <p:cNvSpPr>
            <a:spLocks noGrp="1"/>
          </p:cNvSpPr>
          <p:nvPr>
            <p:ph idx="1"/>
          </p:nvPr>
        </p:nvSpPr>
        <p:spPr>
          <a:xfrm>
            <a:off x="739623" y="992978"/>
            <a:ext cx="11104034" cy="4890297"/>
          </a:xfrm>
        </p:spPr>
        <p:txBody>
          <a:bodyPr>
            <a:normAutofit fontScale="92500"/>
          </a:bodyPr>
          <a:lstStyle/>
          <a:p>
            <a:r>
              <a:rPr lang="en-IN" dirty="0">
                <a:effectLst/>
              </a:rPr>
              <a:t>The online resort management has got clear advantage over the manual system. The computerized system is more reliable, efficient and fast at the end of the project, I can say that computer play a very crucial role in the development of firm. All the daily reports generated by the system are to be checked by the concerned official so as to ensure that all the transactions have been put through in appropriate accounts and this is tallied with the new vouchers.</a:t>
            </a:r>
          </a:p>
          <a:p>
            <a:r>
              <a:rPr lang="en-IN" dirty="0">
                <a:effectLst/>
              </a:rPr>
              <a:t>The online management system does maximum work with in minimum time. Because it is used in every field so that it provides comfort and suitability to everyone. Providing maximum facilities and comfort to customers to customers is main goal of the firm. </a:t>
            </a:r>
          </a:p>
          <a:p>
            <a:r>
              <a:rPr lang="en-IN" dirty="0">
                <a:effectLst/>
              </a:rPr>
              <a:t>To achieve this goal, other modern facilities relating to computer should have to be provided.</a:t>
            </a:r>
          </a:p>
          <a:p>
            <a:r>
              <a:rPr lang="en-IN" dirty="0">
                <a:effectLst/>
              </a:rPr>
              <a:t>The project can be further more extended by making NAMASTE WANDERER as one of the finest resorts by providing the customers with more cities to provide the services by making it one of the holiday planning  resorts.</a:t>
            </a:r>
          </a:p>
          <a:p>
            <a:pPr marL="0" indent="0">
              <a:buNone/>
            </a:pPr>
            <a:endParaRPr lang="en-IN" dirty="0">
              <a:effectLst/>
            </a:endParaRPr>
          </a:p>
          <a:p>
            <a:endParaRPr lang="en-IN" dirty="0"/>
          </a:p>
        </p:txBody>
      </p:sp>
      <p:sp>
        <p:nvSpPr>
          <p:cNvPr id="3" name="Footer Placeholder 2">
            <a:extLst>
              <a:ext uri="{FF2B5EF4-FFF2-40B4-BE49-F238E27FC236}">
                <a16:creationId xmlns:a16="http://schemas.microsoft.com/office/drawing/2014/main" id="{17DFCE50-18C7-4655-9680-49D038348429}"/>
              </a:ext>
            </a:extLst>
          </p:cNvPr>
          <p:cNvSpPr>
            <a:spLocks noGrp="1"/>
          </p:cNvSpPr>
          <p:nvPr>
            <p:ph type="ftr" sz="quarter" idx="11"/>
          </p:nvPr>
        </p:nvSpPr>
        <p:spPr/>
        <p:txBody>
          <a:bodyPr/>
          <a:lstStyle/>
          <a:p>
            <a:r>
              <a:rPr lang="en-IN"/>
              <a:t>NAMASTE WANDERER</a:t>
            </a:r>
          </a:p>
        </p:txBody>
      </p:sp>
      <p:sp>
        <p:nvSpPr>
          <p:cNvPr id="4" name="Slide Number Placeholder 3">
            <a:extLst>
              <a:ext uri="{FF2B5EF4-FFF2-40B4-BE49-F238E27FC236}">
                <a16:creationId xmlns:a16="http://schemas.microsoft.com/office/drawing/2014/main" id="{CF75E59B-E61A-4A6D-8C75-10C894313CDD}"/>
              </a:ext>
            </a:extLst>
          </p:cNvPr>
          <p:cNvSpPr>
            <a:spLocks noGrp="1"/>
          </p:cNvSpPr>
          <p:nvPr>
            <p:ph type="sldNum" sz="quarter" idx="12"/>
          </p:nvPr>
        </p:nvSpPr>
        <p:spPr/>
        <p:txBody>
          <a:bodyPr/>
          <a:lstStyle/>
          <a:p>
            <a:fld id="{5D6712DB-7E4E-4DCB-865E-153737868BC4}" type="slidenum">
              <a:rPr lang="en-IN" smtClean="0"/>
              <a:t>21</a:t>
            </a:fld>
            <a:endParaRPr lang="en-IN"/>
          </a:p>
        </p:txBody>
      </p:sp>
    </p:spTree>
    <p:extLst>
      <p:ext uri="{BB962C8B-B14F-4D97-AF65-F5344CB8AC3E}">
        <p14:creationId xmlns:p14="http://schemas.microsoft.com/office/powerpoint/2010/main" val="3826346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Role of individuals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91642302"/>
              </p:ext>
            </p:extLst>
          </p:nvPr>
        </p:nvGraphicFramePr>
        <p:xfrm>
          <a:off x="914400" y="2095500"/>
          <a:ext cx="10353675" cy="3708400"/>
        </p:xfrm>
        <a:graphic>
          <a:graphicData uri="http://schemas.openxmlformats.org/drawingml/2006/table">
            <a:tbl>
              <a:tblPr firstRow="1" bandRow="1">
                <a:tableStyleId>{C083E6E3-FA7D-4D7B-A595-EF9225AFEA82}</a:tableStyleId>
              </a:tblPr>
              <a:tblGrid>
                <a:gridCol w="3451225">
                  <a:extLst>
                    <a:ext uri="{9D8B030D-6E8A-4147-A177-3AD203B41FA5}">
                      <a16:colId xmlns:a16="http://schemas.microsoft.com/office/drawing/2014/main" val="20000"/>
                    </a:ext>
                  </a:extLst>
                </a:gridCol>
                <a:gridCol w="3451225">
                  <a:extLst>
                    <a:ext uri="{9D8B030D-6E8A-4147-A177-3AD203B41FA5}">
                      <a16:colId xmlns:a16="http://schemas.microsoft.com/office/drawing/2014/main" val="20001"/>
                    </a:ext>
                  </a:extLst>
                </a:gridCol>
                <a:gridCol w="3451225">
                  <a:extLst>
                    <a:ext uri="{9D8B030D-6E8A-4147-A177-3AD203B41FA5}">
                      <a16:colId xmlns:a16="http://schemas.microsoft.com/office/drawing/2014/main" val="20002"/>
                    </a:ext>
                  </a:extLst>
                </a:gridCol>
              </a:tblGrid>
              <a:tr h="370840">
                <a:tc>
                  <a:txBody>
                    <a:bodyPr/>
                    <a:lstStyle/>
                    <a:p>
                      <a:r>
                        <a:rPr lang="en-US" dirty="0"/>
                        <a:t>NAME</a:t>
                      </a:r>
                    </a:p>
                  </a:txBody>
                  <a:tcPr/>
                </a:tc>
                <a:tc>
                  <a:txBody>
                    <a:bodyPr/>
                    <a:lstStyle/>
                    <a:p>
                      <a:r>
                        <a:rPr lang="en-US" dirty="0"/>
                        <a:t>ROLE</a:t>
                      </a:r>
                    </a:p>
                  </a:txBody>
                  <a:tcPr/>
                </a:tc>
                <a:tc>
                  <a:txBody>
                    <a:bodyPr/>
                    <a:lstStyle/>
                    <a:p>
                      <a:r>
                        <a:rPr lang="en-US" dirty="0"/>
                        <a:t>MODULE</a:t>
                      </a:r>
                    </a:p>
                  </a:txBody>
                  <a:tcPr/>
                </a:tc>
                <a:extLst>
                  <a:ext uri="{0D108BD9-81ED-4DB2-BD59-A6C34878D82A}">
                    <a16:rowId xmlns:a16="http://schemas.microsoft.com/office/drawing/2014/main" val="10000"/>
                  </a:ext>
                </a:extLst>
              </a:tr>
              <a:tr h="370840">
                <a:tc>
                  <a:txBody>
                    <a:bodyPr/>
                    <a:lstStyle/>
                    <a:p>
                      <a:r>
                        <a:rPr lang="en-US" dirty="0"/>
                        <a:t>K.DEVIKA</a:t>
                      </a:r>
                    </a:p>
                  </a:txBody>
                  <a:tcPr/>
                </a:tc>
                <a:tc>
                  <a:txBody>
                    <a:bodyPr/>
                    <a:lstStyle/>
                    <a:p>
                      <a:r>
                        <a:rPr lang="en-US" dirty="0"/>
                        <a:t>DESIGNER</a:t>
                      </a:r>
                    </a:p>
                  </a:txBody>
                  <a:tcPr/>
                </a:tc>
                <a:tc>
                  <a:txBody>
                    <a:bodyPr/>
                    <a:lstStyle/>
                    <a:p>
                      <a:r>
                        <a:rPr lang="en-US" dirty="0"/>
                        <a:t>RESTAURANT</a:t>
                      </a:r>
                    </a:p>
                  </a:txBody>
                  <a:tcPr/>
                </a:tc>
                <a:extLst>
                  <a:ext uri="{0D108BD9-81ED-4DB2-BD59-A6C34878D82A}">
                    <a16:rowId xmlns:a16="http://schemas.microsoft.com/office/drawing/2014/main" val="10001"/>
                  </a:ext>
                </a:extLst>
              </a:tr>
              <a:tr h="370840">
                <a:tc>
                  <a:txBody>
                    <a:bodyPr/>
                    <a:lstStyle/>
                    <a:p>
                      <a:r>
                        <a:rPr lang="en-US" dirty="0"/>
                        <a:t>K.MAANVITHA</a:t>
                      </a:r>
                    </a:p>
                  </a:txBody>
                  <a:tcPr/>
                </a:tc>
                <a:tc>
                  <a:txBody>
                    <a:bodyPr/>
                    <a:lstStyle/>
                    <a:p>
                      <a:r>
                        <a:rPr lang="en-US" dirty="0"/>
                        <a:t>DEVELOPER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2"/>
                  </a:ext>
                </a:extLst>
              </a:tr>
              <a:tr h="370840">
                <a:tc>
                  <a:txBody>
                    <a:bodyPr/>
                    <a:lstStyle/>
                    <a:p>
                      <a:r>
                        <a:rPr lang="en-US" dirty="0"/>
                        <a:t>L.M.MANJESH</a:t>
                      </a:r>
                    </a:p>
                  </a:txBody>
                  <a:tcPr/>
                </a:tc>
                <a:tc>
                  <a:txBody>
                    <a:bodyPr/>
                    <a:lstStyle/>
                    <a:p>
                      <a:r>
                        <a:rPr lang="en-US" dirty="0"/>
                        <a:t>DESIGNER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3"/>
                  </a:ext>
                </a:extLst>
              </a:tr>
              <a:tr h="370840">
                <a:tc>
                  <a:txBody>
                    <a:bodyPr/>
                    <a:lstStyle/>
                    <a:p>
                      <a:r>
                        <a:rPr lang="en-US" dirty="0"/>
                        <a:t>L.NISHANTH</a:t>
                      </a:r>
                    </a:p>
                  </a:txBody>
                  <a:tcPr/>
                </a:tc>
                <a:tc>
                  <a:txBody>
                    <a:bodyPr/>
                    <a:lstStyle/>
                    <a:p>
                      <a:r>
                        <a:rPr lang="en-US" dirty="0"/>
                        <a:t>DESIGNER</a:t>
                      </a:r>
                    </a:p>
                  </a:txBody>
                  <a:tcPr/>
                </a:tc>
                <a:tc>
                  <a:txBody>
                    <a:bodyPr/>
                    <a:lstStyle/>
                    <a:p>
                      <a:r>
                        <a:rPr lang="en-US" dirty="0"/>
                        <a:t>HOTEL</a:t>
                      </a:r>
                    </a:p>
                  </a:txBody>
                  <a:tcPr/>
                </a:tc>
                <a:extLst>
                  <a:ext uri="{0D108BD9-81ED-4DB2-BD59-A6C34878D82A}">
                    <a16:rowId xmlns:a16="http://schemas.microsoft.com/office/drawing/2014/main" val="10004"/>
                  </a:ext>
                </a:extLst>
              </a:tr>
              <a:tr h="370840">
                <a:tc>
                  <a:txBody>
                    <a:bodyPr/>
                    <a:lstStyle/>
                    <a:p>
                      <a:r>
                        <a:rPr lang="en-US" dirty="0"/>
                        <a:t>M.CHANDRIKA</a:t>
                      </a:r>
                    </a:p>
                  </a:txBody>
                  <a:tcPr/>
                </a:tc>
                <a:tc>
                  <a:txBody>
                    <a:bodyPr/>
                    <a:lstStyle/>
                    <a:p>
                      <a:r>
                        <a:rPr lang="en-US" dirty="0"/>
                        <a:t>DEVELOPER</a:t>
                      </a:r>
                    </a:p>
                  </a:txBody>
                  <a:tcPr/>
                </a:tc>
                <a:tc>
                  <a:txBody>
                    <a:bodyPr/>
                    <a:lstStyle/>
                    <a:p>
                      <a:r>
                        <a:rPr lang="en-US" dirty="0"/>
                        <a:t>HOTEL</a:t>
                      </a:r>
                    </a:p>
                  </a:txBody>
                  <a:tcPr/>
                </a:tc>
                <a:extLst>
                  <a:ext uri="{0D108BD9-81ED-4DB2-BD59-A6C34878D82A}">
                    <a16:rowId xmlns:a16="http://schemas.microsoft.com/office/drawing/2014/main" val="10005"/>
                  </a:ext>
                </a:extLst>
              </a:tr>
              <a:tr h="370840">
                <a:tc>
                  <a:txBody>
                    <a:bodyPr/>
                    <a:lstStyle/>
                    <a:p>
                      <a:r>
                        <a:rPr lang="en-US" dirty="0"/>
                        <a:t>M.PREETHI</a:t>
                      </a:r>
                    </a:p>
                  </a:txBody>
                  <a:tcPr/>
                </a:tc>
                <a:tc>
                  <a:txBody>
                    <a:bodyPr/>
                    <a:lstStyle/>
                    <a:p>
                      <a:r>
                        <a:rPr lang="en-US" dirty="0"/>
                        <a:t>DESIGNER</a:t>
                      </a:r>
                    </a:p>
                  </a:txBody>
                  <a:tcPr/>
                </a:tc>
                <a:tc>
                  <a:txBody>
                    <a:bodyPr/>
                    <a:lstStyle/>
                    <a:p>
                      <a:r>
                        <a:rPr lang="en-US" dirty="0"/>
                        <a:t>HOTEL</a:t>
                      </a:r>
                    </a:p>
                  </a:txBody>
                  <a:tcPr/>
                </a:tc>
                <a:extLst>
                  <a:ext uri="{0D108BD9-81ED-4DB2-BD59-A6C34878D82A}">
                    <a16:rowId xmlns:a16="http://schemas.microsoft.com/office/drawing/2014/main" val="10006"/>
                  </a:ext>
                </a:extLst>
              </a:tr>
              <a:tr h="370840">
                <a:tc>
                  <a:txBody>
                    <a:bodyPr/>
                    <a:lstStyle/>
                    <a:p>
                      <a:r>
                        <a:rPr lang="en-US" dirty="0"/>
                        <a:t>A.MADHUMITHA</a:t>
                      </a:r>
                    </a:p>
                  </a:txBody>
                  <a:tcPr/>
                </a:tc>
                <a:tc>
                  <a:txBody>
                    <a:bodyPr/>
                    <a:lstStyle/>
                    <a:p>
                      <a:r>
                        <a:rPr lang="en-US" dirty="0"/>
                        <a:t>DEVELOPER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7"/>
                  </a:ext>
                </a:extLst>
              </a:tr>
              <a:tr h="370840">
                <a:tc>
                  <a:txBody>
                    <a:bodyPr/>
                    <a:lstStyle/>
                    <a:p>
                      <a:r>
                        <a:rPr lang="en-US" dirty="0"/>
                        <a:t>M.LAHARI</a:t>
                      </a:r>
                    </a:p>
                  </a:txBody>
                  <a:tcPr/>
                </a:tc>
                <a:tc>
                  <a:txBody>
                    <a:bodyPr/>
                    <a:lstStyle/>
                    <a:p>
                      <a:r>
                        <a:rPr lang="en-US" dirty="0"/>
                        <a:t>DESIGNER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8"/>
                  </a:ext>
                </a:extLst>
              </a:tr>
              <a:tr h="370840">
                <a:tc>
                  <a:txBody>
                    <a:bodyPr/>
                    <a:lstStyle/>
                    <a:p>
                      <a:r>
                        <a:rPr lang="en-US" dirty="0"/>
                        <a:t>N.THAPASWI</a:t>
                      </a:r>
                    </a:p>
                  </a:txBody>
                  <a:tcPr/>
                </a:tc>
                <a:tc>
                  <a:txBody>
                    <a:bodyPr/>
                    <a:lstStyle/>
                    <a:p>
                      <a:r>
                        <a:rPr lang="en-US" dirty="0"/>
                        <a:t>DEVELOPER</a:t>
                      </a:r>
                    </a:p>
                  </a:txBody>
                  <a:tcPr/>
                </a:tc>
                <a:tc>
                  <a:txBody>
                    <a:bodyPr/>
                    <a:lstStyle/>
                    <a:p>
                      <a:r>
                        <a:rPr lang="en-US" dirty="0"/>
                        <a:t>HOTEL</a:t>
                      </a:r>
                    </a:p>
                  </a:txBody>
                  <a:tcPr/>
                </a:tc>
                <a:extLst>
                  <a:ext uri="{0D108BD9-81ED-4DB2-BD59-A6C34878D82A}">
                    <a16:rowId xmlns:a16="http://schemas.microsoft.com/office/drawing/2014/main" val="10009"/>
                  </a:ext>
                </a:extLst>
              </a:tr>
            </a:tbl>
          </a:graphicData>
        </a:graphic>
      </p:graphicFrame>
      <p:sp>
        <p:nvSpPr>
          <p:cNvPr id="3" name="Footer Placeholder 2">
            <a:extLst>
              <a:ext uri="{FF2B5EF4-FFF2-40B4-BE49-F238E27FC236}">
                <a16:creationId xmlns:a16="http://schemas.microsoft.com/office/drawing/2014/main" id="{59B1B91D-E917-4210-B0FA-FFA5F556309F}"/>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8A9FD18B-50E3-4AC5-806D-F9AA0B5990CD}"/>
              </a:ext>
            </a:extLst>
          </p:cNvPr>
          <p:cNvSpPr>
            <a:spLocks noGrp="1"/>
          </p:cNvSpPr>
          <p:nvPr>
            <p:ph type="sldNum" sz="quarter" idx="12"/>
          </p:nvPr>
        </p:nvSpPr>
        <p:spPr/>
        <p:txBody>
          <a:bodyPr/>
          <a:lstStyle/>
          <a:p>
            <a:fld id="{5D6712DB-7E4E-4DCB-865E-153737868BC4}" type="slidenum">
              <a:rPr lang="en-IN" smtClean="0"/>
              <a:t>22</a:t>
            </a:fld>
            <a:endParaRPr lang="en-IN"/>
          </a:p>
        </p:txBody>
      </p:sp>
    </p:spTree>
    <p:extLst>
      <p:ext uri="{BB962C8B-B14F-4D97-AF65-F5344CB8AC3E}">
        <p14:creationId xmlns:p14="http://schemas.microsoft.com/office/powerpoint/2010/main" val="1727921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Content Placeholder 2"/>
          <p:cNvSpPr>
            <a:spLocks noGrp="1"/>
          </p:cNvSpPr>
          <p:nvPr>
            <p:ph idx="1"/>
          </p:nvPr>
        </p:nvSpPr>
        <p:spPr/>
        <p:txBody>
          <a:bodyPr/>
          <a:lstStyle/>
          <a:p>
            <a:pPr>
              <a:lnSpc>
                <a:spcPct val="115000"/>
              </a:lnSpc>
            </a:pPr>
            <a:r>
              <a:rPr lang="en-US" dirty="0">
                <a:latin typeface="Verdana" panose="020B0604030504040204" pitchFamily="34" charset="0"/>
                <a:ea typeface="Verdana" panose="020B0604030504040204" pitchFamily="34" charset="0"/>
                <a:cs typeface="Verdana" panose="020B0604030504040204" pitchFamily="34" charset="0"/>
              </a:rPr>
              <a:t>Thomas A. Powell Tata McGraw Hill, Fifth Edition, 2010.</a:t>
            </a:r>
          </a:p>
          <a:p>
            <a:pPr>
              <a:lnSpc>
                <a:spcPct val="115000"/>
              </a:lnSpc>
            </a:pPr>
            <a:r>
              <a:rPr lang="en-US" dirty="0">
                <a:latin typeface="Verdana" panose="020B0604030504040204" pitchFamily="34" charset="0"/>
                <a:ea typeface="Verdana" panose="020B0604030504040204" pitchFamily="34" charset="0"/>
                <a:cs typeface="Verdana" panose="020B0604030504040204" pitchFamily="34" charset="0"/>
              </a:rPr>
              <a:t> Andrea </a:t>
            </a:r>
            <a:r>
              <a:rPr lang="en-US" dirty="0" err="1">
                <a:latin typeface="Verdana" panose="020B0604030504040204" pitchFamily="34" charset="0"/>
                <a:ea typeface="Verdana" panose="020B0604030504040204" pitchFamily="34" charset="0"/>
                <a:cs typeface="Verdana" panose="020B0604030504040204" pitchFamily="34" charset="0"/>
              </a:rPr>
              <a:t>Tarr</a:t>
            </a:r>
            <a:r>
              <a:rPr lang="en-US" dirty="0">
                <a:latin typeface="Verdana" panose="020B0604030504040204" pitchFamily="34" charset="0"/>
                <a:ea typeface="Verdana" panose="020B0604030504040204" pitchFamily="34" charset="0"/>
                <a:cs typeface="Verdana" panose="020B0604030504040204" pitchFamily="34" charset="0"/>
              </a:rPr>
              <a:t>, </a:t>
            </a:r>
            <a:r>
              <a:rPr lang="en-US" b="1" dirty="0">
                <a:latin typeface="Verdana" panose="020B0604030504040204" pitchFamily="34" charset="0"/>
                <a:ea typeface="Verdana" panose="020B0604030504040204" pitchFamily="34" charset="0"/>
                <a:cs typeface="Verdana" panose="020B0604030504040204" pitchFamily="34" charset="0"/>
              </a:rPr>
              <a:t>"PHP and MySQL," </a:t>
            </a:r>
            <a:r>
              <a:rPr lang="en-US" dirty="0">
                <a:latin typeface="Verdana" panose="020B0604030504040204" pitchFamily="34" charset="0"/>
                <a:ea typeface="Verdana" panose="020B0604030504040204" pitchFamily="34" charset="0"/>
                <a:cs typeface="Verdana" panose="020B0604030504040204" pitchFamily="34" charset="0"/>
              </a:rPr>
              <a:t>Willy India, First Edition, 2012.</a:t>
            </a: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2"/>
              </a:rPr>
              <a:t>https://www.w3schools.com/html/html5_webstorage.asp</a:t>
            </a:r>
            <a:endParaRPr lang="en-US" dirty="0">
              <a:latin typeface="Verdana" panose="020B0604030504040204" pitchFamily="34" charset="0"/>
              <a:ea typeface="Verdana" panose="020B0604030504040204" pitchFamily="34" charset="0"/>
              <a:cs typeface="Verdana" panose="020B0604030504040204" pitchFamily="34" charset="0"/>
            </a:endParaRP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3"/>
              </a:rPr>
              <a:t>https://www.tutorialspoint.com/php/php_sessions.htm</a:t>
            </a:r>
            <a:endParaRPr lang="en-US" dirty="0">
              <a:latin typeface="Verdana" panose="020B0604030504040204" pitchFamily="34" charset="0"/>
              <a:ea typeface="Verdana" panose="020B0604030504040204" pitchFamily="34" charset="0"/>
              <a:cs typeface="Verdana" panose="020B0604030504040204" pitchFamily="34" charset="0"/>
            </a:endParaRP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4"/>
              </a:rPr>
              <a:t>https://codeclubprojects.org/en-GB/webdev/</a:t>
            </a:r>
            <a:endParaRPr lang="en-US" dirty="0">
              <a:latin typeface="Verdana" panose="020B0604030504040204" pitchFamily="34" charset="0"/>
              <a:ea typeface="Verdana" panose="020B0604030504040204" pitchFamily="34" charset="0"/>
              <a:cs typeface="Verdana" panose="020B0604030504040204" pitchFamily="34" charset="0"/>
            </a:endParaRPr>
          </a:p>
          <a:p>
            <a:endParaRPr lang="en-IN" dirty="0"/>
          </a:p>
        </p:txBody>
      </p:sp>
      <p:sp>
        <p:nvSpPr>
          <p:cNvPr id="4" name="Footer Placeholder 3">
            <a:extLst>
              <a:ext uri="{FF2B5EF4-FFF2-40B4-BE49-F238E27FC236}">
                <a16:creationId xmlns:a16="http://schemas.microsoft.com/office/drawing/2014/main" id="{C780D5D6-4D86-4CA9-B226-3815EB748F57}"/>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448C178-56C6-4700-81B5-8ABEBB98425C}"/>
              </a:ext>
            </a:extLst>
          </p:cNvPr>
          <p:cNvSpPr>
            <a:spLocks noGrp="1"/>
          </p:cNvSpPr>
          <p:nvPr>
            <p:ph type="sldNum" sz="quarter" idx="12"/>
          </p:nvPr>
        </p:nvSpPr>
        <p:spPr/>
        <p:txBody>
          <a:bodyPr/>
          <a:lstStyle/>
          <a:p>
            <a:fld id="{5D6712DB-7E4E-4DCB-865E-153737868BC4}" type="slidenum">
              <a:rPr lang="en-IN" smtClean="0"/>
              <a:t>23</a:t>
            </a:fld>
            <a:endParaRPr lang="en-IN"/>
          </a:p>
        </p:txBody>
      </p:sp>
    </p:spTree>
    <p:extLst>
      <p:ext uri="{BB962C8B-B14F-4D97-AF65-F5344CB8AC3E}">
        <p14:creationId xmlns:p14="http://schemas.microsoft.com/office/powerpoint/2010/main" val="2542089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5110065"/>
          </a:xfrm>
        </p:spPr>
        <p:txBody>
          <a:bodyPr/>
          <a:lstStyle/>
          <a:p>
            <a:r>
              <a:rPr lang="en-IN" dirty="0"/>
              <a:t>THANK you</a:t>
            </a:r>
          </a:p>
        </p:txBody>
      </p:sp>
      <p:sp>
        <p:nvSpPr>
          <p:cNvPr id="3" name="Content Placeholder 2"/>
          <p:cNvSpPr>
            <a:spLocks noGrp="1"/>
          </p:cNvSpPr>
          <p:nvPr>
            <p:ph idx="1"/>
          </p:nvPr>
        </p:nvSpPr>
        <p:spPr>
          <a:xfrm>
            <a:off x="768652" y="1935921"/>
            <a:ext cx="10353762" cy="1982936"/>
          </a:xfrm>
        </p:spPr>
        <p:txBody>
          <a:bodyPr>
            <a:normAutofit/>
          </a:bodyPr>
          <a:lstStyle/>
          <a:p>
            <a:pPr marL="0" indent="0" algn="ctr">
              <a:buNone/>
            </a:pPr>
            <a:endParaRPr lang="en-IN" sz="3200" dirty="0"/>
          </a:p>
        </p:txBody>
      </p:sp>
      <p:sp>
        <p:nvSpPr>
          <p:cNvPr id="5" name="Footer Placeholder 4">
            <a:extLst>
              <a:ext uri="{FF2B5EF4-FFF2-40B4-BE49-F238E27FC236}">
                <a16:creationId xmlns:a16="http://schemas.microsoft.com/office/drawing/2014/main" id="{83EF58D4-8A70-4E2D-B0D7-E751D6079F62}"/>
              </a:ext>
            </a:extLst>
          </p:cNvPr>
          <p:cNvSpPr>
            <a:spLocks noGrp="1"/>
          </p:cNvSpPr>
          <p:nvPr>
            <p:ph type="ftr" sz="quarter" idx="11"/>
          </p:nvPr>
        </p:nvSpPr>
        <p:spPr/>
        <p:txBody>
          <a:bodyPr/>
          <a:lstStyle/>
          <a:p>
            <a:r>
              <a:rPr lang="en-IN"/>
              <a:t>NAMASTE WANDERER</a:t>
            </a:r>
          </a:p>
        </p:txBody>
      </p:sp>
      <p:sp>
        <p:nvSpPr>
          <p:cNvPr id="6" name="Slide Number Placeholder 5">
            <a:extLst>
              <a:ext uri="{FF2B5EF4-FFF2-40B4-BE49-F238E27FC236}">
                <a16:creationId xmlns:a16="http://schemas.microsoft.com/office/drawing/2014/main" id="{0DED8093-F2F2-447C-B1F3-98244D2E8C1C}"/>
              </a:ext>
            </a:extLst>
          </p:cNvPr>
          <p:cNvSpPr>
            <a:spLocks noGrp="1"/>
          </p:cNvSpPr>
          <p:nvPr>
            <p:ph type="sldNum" sz="quarter" idx="12"/>
          </p:nvPr>
        </p:nvSpPr>
        <p:spPr/>
        <p:txBody>
          <a:bodyPr/>
          <a:lstStyle/>
          <a:p>
            <a:fld id="{5D6712DB-7E4E-4DCB-865E-153737868BC4}" type="slidenum">
              <a:rPr lang="en-IN" smtClean="0"/>
              <a:t>24</a:t>
            </a:fld>
            <a:endParaRPr lang="en-IN"/>
          </a:p>
        </p:txBody>
      </p:sp>
    </p:spTree>
    <p:extLst>
      <p:ext uri="{BB962C8B-B14F-4D97-AF65-F5344CB8AC3E}">
        <p14:creationId xmlns:p14="http://schemas.microsoft.com/office/powerpoint/2010/main" val="1707708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508000"/>
            <a:ext cx="10353761" cy="856343"/>
          </a:xfrm>
        </p:spPr>
        <p:txBody>
          <a:bodyPr/>
          <a:lstStyle/>
          <a:p>
            <a:r>
              <a:rPr lang="en-IN" dirty="0"/>
              <a:t>ABSTRACT</a:t>
            </a:r>
          </a:p>
        </p:txBody>
      </p:sp>
      <p:sp>
        <p:nvSpPr>
          <p:cNvPr id="3" name="Content Placeholder 2"/>
          <p:cNvSpPr>
            <a:spLocks noGrp="1"/>
          </p:cNvSpPr>
          <p:nvPr>
            <p:ph idx="1"/>
          </p:nvPr>
        </p:nvSpPr>
        <p:spPr>
          <a:xfrm>
            <a:off x="913795" y="1886857"/>
            <a:ext cx="10309614" cy="4601029"/>
          </a:xfrm>
        </p:spPr>
        <p:txBody>
          <a:bodyPr/>
          <a:lstStyle/>
          <a:p>
            <a:r>
              <a:rPr lang="en-IN" dirty="0">
                <a:effectLst/>
              </a:rPr>
              <a:t> The project NAMASTE WANDERER speaks about the online system of booking a suit in hotel. This project is designed to override the problems prevailing in the current existing manual system of booking a suit. The project helps to reduce hardships faced by the existing system. The project is implemented in such a way that it carries out the operations in a effective and smooth manner.</a:t>
            </a:r>
          </a:p>
          <a:p>
            <a:r>
              <a:rPr lang="en-IN" dirty="0">
                <a:effectLst/>
              </a:rPr>
              <a:t>The interface of the project is user friendly as the user can find no difficulty in using the website. The project is error-free, secure, reliable and fast management system. Instead of maintaining all the details manually it allows the management to store the in a database which can be retrieved at anytime easily.</a:t>
            </a:r>
            <a:endParaRPr lang="en-IN" dirty="0"/>
          </a:p>
        </p:txBody>
      </p:sp>
      <p:sp>
        <p:nvSpPr>
          <p:cNvPr id="4" name="Footer Placeholder 3">
            <a:extLst>
              <a:ext uri="{FF2B5EF4-FFF2-40B4-BE49-F238E27FC236}">
                <a16:creationId xmlns:a16="http://schemas.microsoft.com/office/drawing/2014/main" id="{CB932473-EF48-4D03-AD13-9C9AC9EBED82}"/>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F0A81860-67AF-4055-9790-13E4B66D0C1C}"/>
              </a:ext>
            </a:extLst>
          </p:cNvPr>
          <p:cNvSpPr>
            <a:spLocks noGrp="1"/>
          </p:cNvSpPr>
          <p:nvPr>
            <p:ph type="sldNum" sz="quarter" idx="12"/>
          </p:nvPr>
        </p:nvSpPr>
        <p:spPr/>
        <p:txBody>
          <a:bodyPr/>
          <a:lstStyle/>
          <a:p>
            <a:fld id="{5D6712DB-7E4E-4DCB-865E-153737868BC4}" type="slidenum">
              <a:rPr lang="en-IN" smtClean="0"/>
              <a:t>3</a:t>
            </a:fld>
            <a:endParaRPr lang="en-IN"/>
          </a:p>
        </p:txBody>
      </p:sp>
    </p:spTree>
    <p:extLst>
      <p:ext uri="{BB962C8B-B14F-4D97-AF65-F5344CB8AC3E}">
        <p14:creationId xmlns:p14="http://schemas.microsoft.com/office/powerpoint/2010/main" val="4042056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1. Introduction</a:t>
            </a:r>
          </a:p>
        </p:txBody>
      </p:sp>
      <p:sp>
        <p:nvSpPr>
          <p:cNvPr id="3" name="Content Placeholder 2"/>
          <p:cNvSpPr>
            <a:spLocks noGrp="1"/>
          </p:cNvSpPr>
          <p:nvPr>
            <p:ph idx="1"/>
          </p:nvPr>
        </p:nvSpPr>
        <p:spPr/>
        <p:txBody>
          <a:bodyPr>
            <a:normAutofit lnSpcReduction="10000"/>
          </a:bodyPr>
          <a:lstStyle/>
          <a:p>
            <a:r>
              <a:rPr lang="en-IN" dirty="0">
                <a:effectLst/>
              </a:rPr>
              <a:t> The main objective of this project is to automate the existing manual system by the help of computerized methods and software so that the users data can be stored and accessed easily and save the valuable time.</a:t>
            </a:r>
          </a:p>
          <a:p>
            <a:r>
              <a:rPr lang="en-IN" dirty="0">
                <a:effectLst/>
              </a:rPr>
              <a:t> The project allows the user to book a room, order food online and also to search for any scenic trails nearby. Further it provides the route maps as a guide to reach the places the user wishes to visit. It keeps a record of all the details about bookings, food orders , payments. </a:t>
            </a:r>
          </a:p>
          <a:p>
            <a:endParaRPr lang="en-IN" dirty="0">
              <a:effectLst/>
            </a:endParaRPr>
          </a:p>
          <a:p>
            <a:pPr marL="0" indent="0">
              <a:buNone/>
            </a:pPr>
            <a:r>
              <a:rPr lang="en-IN" dirty="0">
                <a:effectLst/>
              </a:rPr>
              <a:t> </a:t>
            </a:r>
            <a:endParaRPr lang="en-IN" dirty="0"/>
          </a:p>
        </p:txBody>
      </p:sp>
      <p:sp>
        <p:nvSpPr>
          <p:cNvPr id="4" name="Footer Placeholder 3">
            <a:extLst>
              <a:ext uri="{FF2B5EF4-FFF2-40B4-BE49-F238E27FC236}">
                <a16:creationId xmlns:a16="http://schemas.microsoft.com/office/drawing/2014/main" id="{11591B93-E81C-4F7D-B9E9-BB0B47105125}"/>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90F1D71-9C96-4608-A3B0-A2D0909415C8}"/>
              </a:ext>
            </a:extLst>
          </p:cNvPr>
          <p:cNvSpPr>
            <a:spLocks noGrp="1"/>
          </p:cNvSpPr>
          <p:nvPr>
            <p:ph type="sldNum" sz="quarter" idx="12"/>
          </p:nvPr>
        </p:nvSpPr>
        <p:spPr/>
        <p:txBody>
          <a:bodyPr/>
          <a:lstStyle/>
          <a:p>
            <a:fld id="{5D6712DB-7E4E-4DCB-865E-153737868BC4}" type="slidenum">
              <a:rPr lang="en-IN" smtClean="0"/>
              <a:t>4</a:t>
            </a:fld>
            <a:endParaRPr lang="en-IN"/>
          </a:p>
        </p:txBody>
      </p:sp>
    </p:spTree>
    <p:extLst>
      <p:ext uri="{BB962C8B-B14F-4D97-AF65-F5344CB8AC3E}">
        <p14:creationId xmlns:p14="http://schemas.microsoft.com/office/powerpoint/2010/main" val="62982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1.1 functionalities</a:t>
            </a:r>
          </a:p>
        </p:txBody>
      </p:sp>
      <p:sp>
        <p:nvSpPr>
          <p:cNvPr id="3" name="Content Placeholder 2"/>
          <p:cNvSpPr>
            <a:spLocks noGrp="1"/>
          </p:cNvSpPr>
          <p:nvPr>
            <p:ph idx="1"/>
          </p:nvPr>
        </p:nvSpPr>
        <p:spPr/>
        <p:txBody>
          <a:bodyPr/>
          <a:lstStyle/>
          <a:p>
            <a:pPr lvl="0"/>
            <a:r>
              <a:rPr lang="en-IN" dirty="0">
                <a:effectLst/>
              </a:rPr>
              <a:t>Provides the searching facilities for hotels, rooms, food orders, scenic trails.</a:t>
            </a:r>
          </a:p>
          <a:p>
            <a:pPr lvl="0"/>
            <a:r>
              <a:rPr lang="en-IN" dirty="0">
                <a:effectLst/>
              </a:rPr>
              <a:t>Manages customer details online for booking and payment purpose.</a:t>
            </a:r>
          </a:p>
          <a:p>
            <a:pPr lvl="0"/>
            <a:r>
              <a:rPr lang="en-IN" dirty="0">
                <a:effectLst/>
              </a:rPr>
              <a:t>Manages the information of rooms availability.</a:t>
            </a:r>
          </a:p>
          <a:p>
            <a:pPr lvl="0"/>
            <a:r>
              <a:rPr lang="en-IN" dirty="0">
                <a:effectLst/>
              </a:rPr>
              <a:t>Manages the menu for any food orders.</a:t>
            </a:r>
          </a:p>
          <a:p>
            <a:pPr lvl="0"/>
            <a:r>
              <a:rPr lang="en-IN" dirty="0">
                <a:effectLst/>
              </a:rPr>
              <a:t>Manages the list of places that can be visited nearby.</a:t>
            </a:r>
          </a:p>
          <a:p>
            <a:pPr lvl="0"/>
            <a:r>
              <a:rPr lang="en-IN" dirty="0">
                <a:effectLst/>
              </a:rPr>
              <a:t>Provides the guidance route maps for the users.</a:t>
            </a:r>
          </a:p>
          <a:p>
            <a:pPr lvl="0"/>
            <a:r>
              <a:rPr lang="en-IN" dirty="0">
                <a:effectLst/>
              </a:rPr>
              <a:t>Deals with the information and billing of payments.</a:t>
            </a:r>
          </a:p>
          <a:p>
            <a:endParaRPr lang="en-IN" dirty="0"/>
          </a:p>
        </p:txBody>
      </p:sp>
      <p:sp>
        <p:nvSpPr>
          <p:cNvPr id="4" name="Footer Placeholder 3">
            <a:extLst>
              <a:ext uri="{FF2B5EF4-FFF2-40B4-BE49-F238E27FC236}">
                <a16:creationId xmlns:a16="http://schemas.microsoft.com/office/drawing/2014/main" id="{89F2509C-8132-4C17-BF0D-6B697918D365}"/>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0B17968-AFDD-47D5-ADDA-013CB4A6AA3B}"/>
              </a:ext>
            </a:extLst>
          </p:cNvPr>
          <p:cNvSpPr>
            <a:spLocks noGrp="1"/>
          </p:cNvSpPr>
          <p:nvPr>
            <p:ph type="sldNum" sz="quarter" idx="12"/>
          </p:nvPr>
        </p:nvSpPr>
        <p:spPr/>
        <p:txBody>
          <a:bodyPr/>
          <a:lstStyle/>
          <a:p>
            <a:fld id="{5D6712DB-7E4E-4DCB-865E-153737868BC4}" type="slidenum">
              <a:rPr lang="en-IN" smtClean="0"/>
              <a:t>5</a:t>
            </a:fld>
            <a:endParaRPr lang="en-IN"/>
          </a:p>
        </p:txBody>
      </p:sp>
    </p:spTree>
    <p:extLst>
      <p:ext uri="{BB962C8B-B14F-4D97-AF65-F5344CB8AC3E}">
        <p14:creationId xmlns:p14="http://schemas.microsoft.com/office/powerpoint/2010/main" val="4197590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2. Modules</a:t>
            </a:r>
          </a:p>
        </p:txBody>
      </p:sp>
      <p:sp>
        <p:nvSpPr>
          <p:cNvPr id="3" name="Content Placeholder 2"/>
          <p:cNvSpPr>
            <a:spLocks noGrp="1"/>
          </p:cNvSpPr>
          <p:nvPr>
            <p:ph idx="1"/>
          </p:nvPr>
        </p:nvSpPr>
        <p:spPr/>
        <p:txBody>
          <a:bodyPr/>
          <a:lstStyle/>
          <a:p>
            <a:pPr marL="0" indent="0">
              <a:buNone/>
            </a:pPr>
            <a:r>
              <a:rPr lang="en-IN" dirty="0"/>
              <a:t>This project mainly involved two modules</a:t>
            </a:r>
          </a:p>
          <a:p>
            <a:pPr marL="0" indent="0">
              <a:buNone/>
            </a:pPr>
            <a:r>
              <a:rPr lang="en-IN" dirty="0"/>
              <a:t>2.1 Hotels</a:t>
            </a:r>
          </a:p>
          <a:p>
            <a:pPr marL="0" indent="0">
              <a:buNone/>
            </a:pPr>
            <a:r>
              <a:rPr lang="en-IN" dirty="0"/>
              <a:t>2.2 Restaurants</a:t>
            </a:r>
          </a:p>
        </p:txBody>
      </p:sp>
      <p:sp>
        <p:nvSpPr>
          <p:cNvPr id="4" name="Footer Placeholder 3">
            <a:extLst>
              <a:ext uri="{FF2B5EF4-FFF2-40B4-BE49-F238E27FC236}">
                <a16:creationId xmlns:a16="http://schemas.microsoft.com/office/drawing/2014/main" id="{E041F9F0-E913-45C7-8B23-134203062A1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08C026AD-9E1D-4AA8-AA2C-D5604F1F8ECE}"/>
              </a:ext>
            </a:extLst>
          </p:cNvPr>
          <p:cNvSpPr>
            <a:spLocks noGrp="1"/>
          </p:cNvSpPr>
          <p:nvPr>
            <p:ph type="sldNum" sz="quarter" idx="12"/>
          </p:nvPr>
        </p:nvSpPr>
        <p:spPr/>
        <p:txBody>
          <a:bodyPr/>
          <a:lstStyle/>
          <a:p>
            <a:fld id="{5D6712DB-7E4E-4DCB-865E-153737868BC4}" type="slidenum">
              <a:rPr lang="en-IN" smtClean="0"/>
              <a:t>6</a:t>
            </a:fld>
            <a:endParaRPr lang="en-IN"/>
          </a:p>
        </p:txBody>
      </p:sp>
    </p:spTree>
    <p:extLst>
      <p:ext uri="{BB962C8B-B14F-4D97-AF65-F5344CB8AC3E}">
        <p14:creationId xmlns:p14="http://schemas.microsoft.com/office/powerpoint/2010/main" val="537457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740714"/>
            <a:ext cx="10353761" cy="1326321"/>
          </a:xfrm>
        </p:spPr>
        <p:txBody>
          <a:bodyPr/>
          <a:lstStyle/>
          <a:p>
            <a:r>
              <a:rPr lang="en-IN" dirty="0"/>
              <a:t>2.1 Hotels</a:t>
            </a:r>
          </a:p>
        </p:txBody>
      </p:sp>
      <p:sp>
        <p:nvSpPr>
          <p:cNvPr id="3" name="Content Placeholder 2"/>
          <p:cNvSpPr>
            <a:spLocks noGrp="1"/>
          </p:cNvSpPr>
          <p:nvPr>
            <p:ph idx="1"/>
          </p:nvPr>
        </p:nvSpPr>
        <p:spPr/>
        <p:txBody>
          <a:bodyPr/>
          <a:lstStyle/>
          <a:p>
            <a:pPr marL="0" indent="0">
              <a:buNone/>
            </a:pPr>
            <a:r>
              <a:rPr lang="en-IN" sz="2400" dirty="0">
                <a:effectLst/>
              </a:rPr>
              <a:t>This is the first module in the project which helps users in order to sign up into the website and visit the hotel before booking itself. It enables user to visit the entire hotel along with rooms and all facilities inside the hotel so, that it provides user a friendly environment. In this module provides the option to select the room which user want to visit later if user wishes to book the room they can proceed booking procedure from that page itself.  </a:t>
            </a:r>
          </a:p>
          <a:p>
            <a:pPr marL="0" indent="0">
              <a:buNone/>
            </a:pPr>
            <a:endParaRPr lang="en-IN" dirty="0"/>
          </a:p>
        </p:txBody>
      </p:sp>
      <p:sp>
        <p:nvSpPr>
          <p:cNvPr id="4" name="Footer Placeholder 3">
            <a:extLst>
              <a:ext uri="{FF2B5EF4-FFF2-40B4-BE49-F238E27FC236}">
                <a16:creationId xmlns:a16="http://schemas.microsoft.com/office/drawing/2014/main" id="{DD371D60-E8AB-4FF4-9B40-1477BE33B4F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EF63FA2-B9AB-422D-8A58-54F858F7B7C6}"/>
              </a:ext>
            </a:extLst>
          </p:cNvPr>
          <p:cNvSpPr>
            <a:spLocks noGrp="1"/>
          </p:cNvSpPr>
          <p:nvPr>
            <p:ph type="sldNum" sz="quarter" idx="12"/>
          </p:nvPr>
        </p:nvSpPr>
        <p:spPr/>
        <p:txBody>
          <a:bodyPr/>
          <a:lstStyle/>
          <a:p>
            <a:fld id="{5D6712DB-7E4E-4DCB-865E-153737868BC4}" type="slidenum">
              <a:rPr lang="en-IN" smtClean="0"/>
              <a:t>7</a:t>
            </a:fld>
            <a:endParaRPr lang="en-IN"/>
          </a:p>
        </p:txBody>
      </p:sp>
    </p:spTree>
    <p:extLst>
      <p:ext uri="{BB962C8B-B14F-4D97-AF65-F5344CB8AC3E}">
        <p14:creationId xmlns:p14="http://schemas.microsoft.com/office/powerpoint/2010/main" val="2627259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2.2 Restaurant</a:t>
            </a:r>
          </a:p>
        </p:txBody>
      </p:sp>
      <p:sp>
        <p:nvSpPr>
          <p:cNvPr id="3" name="Content Placeholder 2"/>
          <p:cNvSpPr>
            <a:spLocks noGrp="1"/>
          </p:cNvSpPr>
          <p:nvPr>
            <p:ph idx="1"/>
          </p:nvPr>
        </p:nvSpPr>
        <p:spPr/>
        <p:txBody>
          <a:bodyPr>
            <a:normAutofit/>
          </a:bodyPr>
          <a:lstStyle/>
          <a:p>
            <a:pPr marL="0" indent="0">
              <a:buNone/>
            </a:pPr>
            <a:r>
              <a:rPr lang="en-IN" sz="2400" dirty="0">
                <a:effectLst/>
              </a:rPr>
              <a:t>This is second module in this project which provides customers a easy way to order food items in the hotel website itself. Here also it provides users a flexibility of seeing the item and also reviews regarding the item before ordering it. And if users feel like tasting it they can order it from the website itself</a:t>
            </a:r>
            <a:endParaRPr lang="en-IN" sz="2400" dirty="0"/>
          </a:p>
        </p:txBody>
      </p:sp>
      <p:sp>
        <p:nvSpPr>
          <p:cNvPr id="4" name="Footer Placeholder 3">
            <a:extLst>
              <a:ext uri="{FF2B5EF4-FFF2-40B4-BE49-F238E27FC236}">
                <a16:creationId xmlns:a16="http://schemas.microsoft.com/office/drawing/2014/main" id="{A5969AE9-BE61-441A-B8F3-25E73F8DC257}"/>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3A040C5-EBA3-4C79-85A7-F55D5A8A8BA7}"/>
              </a:ext>
            </a:extLst>
          </p:cNvPr>
          <p:cNvSpPr>
            <a:spLocks noGrp="1"/>
          </p:cNvSpPr>
          <p:nvPr>
            <p:ph type="sldNum" sz="quarter" idx="12"/>
          </p:nvPr>
        </p:nvSpPr>
        <p:spPr/>
        <p:txBody>
          <a:bodyPr/>
          <a:lstStyle/>
          <a:p>
            <a:fld id="{5D6712DB-7E4E-4DCB-865E-153737868BC4}" type="slidenum">
              <a:rPr lang="en-IN" smtClean="0"/>
              <a:t>8</a:t>
            </a:fld>
            <a:endParaRPr lang="en-IN"/>
          </a:p>
        </p:txBody>
      </p:sp>
    </p:spTree>
    <p:extLst>
      <p:ext uri="{BB962C8B-B14F-4D97-AF65-F5344CB8AC3E}">
        <p14:creationId xmlns:p14="http://schemas.microsoft.com/office/powerpoint/2010/main" val="3576004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3. CONCEPTS REQUIRED</a:t>
            </a:r>
          </a:p>
        </p:txBody>
      </p:sp>
      <p:sp>
        <p:nvSpPr>
          <p:cNvPr id="3" name="Content Placeholder 2"/>
          <p:cNvSpPr>
            <a:spLocks noGrp="1"/>
          </p:cNvSpPr>
          <p:nvPr>
            <p:ph idx="1"/>
          </p:nvPr>
        </p:nvSpPr>
        <p:spPr/>
        <p:txBody>
          <a:bodyPr/>
          <a:lstStyle/>
          <a:p>
            <a:pPr marL="0" indent="0">
              <a:buNone/>
            </a:pPr>
            <a:r>
              <a:rPr lang="en-IN" sz="2400" dirty="0"/>
              <a:t>3.1  HTML</a:t>
            </a:r>
          </a:p>
          <a:p>
            <a:pPr marL="0" indent="0">
              <a:buNone/>
            </a:pPr>
            <a:r>
              <a:rPr lang="en-IN" sz="2400" dirty="0"/>
              <a:t>3.2  JavaScript</a:t>
            </a:r>
          </a:p>
          <a:p>
            <a:pPr marL="0" indent="0">
              <a:buNone/>
            </a:pPr>
            <a:r>
              <a:rPr lang="en-IN" sz="2400" dirty="0"/>
              <a:t>3.3  JQuery</a:t>
            </a:r>
          </a:p>
          <a:p>
            <a:pPr marL="0" indent="0">
              <a:buNone/>
            </a:pPr>
            <a:r>
              <a:rPr lang="en-IN" sz="2400" dirty="0"/>
              <a:t>3.4  PHP</a:t>
            </a:r>
          </a:p>
          <a:p>
            <a:endParaRPr lang="en-IN" dirty="0"/>
          </a:p>
        </p:txBody>
      </p:sp>
      <p:sp>
        <p:nvSpPr>
          <p:cNvPr id="4" name="Footer Placeholder 3">
            <a:extLst>
              <a:ext uri="{FF2B5EF4-FFF2-40B4-BE49-F238E27FC236}">
                <a16:creationId xmlns:a16="http://schemas.microsoft.com/office/drawing/2014/main" id="{25A29C3D-D7C9-42AB-8924-20163E6F038B}"/>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BF51813-143E-4B79-BC2E-17553DB1318A}"/>
              </a:ext>
            </a:extLst>
          </p:cNvPr>
          <p:cNvSpPr>
            <a:spLocks noGrp="1"/>
          </p:cNvSpPr>
          <p:nvPr>
            <p:ph type="sldNum" sz="quarter" idx="12"/>
          </p:nvPr>
        </p:nvSpPr>
        <p:spPr/>
        <p:txBody>
          <a:bodyPr/>
          <a:lstStyle/>
          <a:p>
            <a:fld id="{5D6712DB-7E4E-4DCB-865E-153737868BC4}" type="slidenum">
              <a:rPr lang="en-IN" smtClean="0"/>
              <a:t>9</a:t>
            </a:fld>
            <a:endParaRPr lang="en-IN"/>
          </a:p>
        </p:txBody>
      </p:sp>
    </p:spTree>
    <p:extLst>
      <p:ext uri="{BB962C8B-B14F-4D97-AF65-F5344CB8AC3E}">
        <p14:creationId xmlns:p14="http://schemas.microsoft.com/office/powerpoint/2010/main" val="3469460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120</TotalTime>
  <Words>1320</Words>
  <Application>Microsoft Office PowerPoint</Application>
  <PresentationFormat>Widescreen</PresentationFormat>
  <Paragraphs>202</Paragraphs>
  <Slides>24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Bookman Old Style</vt:lpstr>
      <vt:lpstr>Calibri</vt:lpstr>
      <vt:lpstr>Rockwell</vt:lpstr>
      <vt:lpstr>Verdana</vt:lpstr>
      <vt:lpstr>Damask</vt:lpstr>
      <vt:lpstr> RESORT BOOKING SYSTEM (NAMASTE WANDERER)       BACHELOR OF TECHNOLOGY IN INFORMATION TECHNOLOGY   </vt:lpstr>
      <vt:lpstr>contents</vt:lpstr>
      <vt:lpstr>ABSTRACT</vt:lpstr>
      <vt:lpstr>1. Introduction</vt:lpstr>
      <vt:lpstr>1.1 functionalities</vt:lpstr>
      <vt:lpstr>2. Modules</vt:lpstr>
      <vt:lpstr>2.1 Hotels</vt:lpstr>
      <vt:lpstr>2.2 Restaurant</vt:lpstr>
      <vt:lpstr>3. CONCEPTS REQUIRED</vt:lpstr>
      <vt:lpstr>3.1 HTML</vt:lpstr>
      <vt:lpstr>3.2 JAVAscript</vt:lpstr>
      <vt:lpstr>3.3 jquery</vt:lpstr>
      <vt:lpstr>3.4 php</vt:lpstr>
      <vt:lpstr>4. Hardware and software requirements</vt:lpstr>
      <vt:lpstr>5 outputs</vt:lpstr>
      <vt:lpstr>                                                                                        FIG 1: The home page</vt:lpstr>
      <vt:lpstr>                                           FIG 2: THE LOGIN PAGE</vt:lpstr>
      <vt:lpstr>                                     FIG 3: FOR BOOKING FOOD ONLINE</vt:lpstr>
      <vt:lpstr>                  FIG 4 : THE MENU OF ITEMS                                                                                                                                                                                                                                 </vt:lpstr>
      <vt:lpstr>                         FIG 5 : THE LIST OF PLACES TO VISIT NEARBY</vt:lpstr>
      <vt:lpstr>6. Conclusion and future work</vt:lpstr>
      <vt:lpstr>Role of individuals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RESORT BOOKING SYSTEM (NAMASTE WANDERER)       BACHELOR OF TECHNOLOGY IN INFORMATION TECHNOLOGY</dc:title>
  <dc:creator>cheran Duri Mohan</dc:creator>
  <cp:lastModifiedBy>Thapaswi</cp:lastModifiedBy>
  <cp:revision>16</cp:revision>
  <dcterms:created xsi:type="dcterms:W3CDTF">2018-10-21T07:53:10Z</dcterms:created>
  <dcterms:modified xsi:type="dcterms:W3CDTF">2018-10-21T11:56:25Z</dcterms:modified>
</cp:coreProperties>
</file>

<file path=docProps/thumbnail.jpeg>
</file>